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5"/>
  </p:normalViewPr>
  <p:slideViewPr>
    <p:cSldViewPr snapToGrid="0" snapToObjects="1">
      <p:cViewPr varScale="1">
        <p:scale>
          <a:sx n="95" d="100"/>
          <a:sy n="95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6AF65-1B28-3C48-99A9-522716A85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8A4F8F-694A-C34D-8C79-87509A4B6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51B7B-DEE4-374D-B32D-355CBC9B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D5C30-496E-3149-AD92-77E6EFB8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EB4DA-AEDA-644E-B294-CE95EB0A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6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ED6DB-EC2B-B748-B07D-12479C8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EBB3E1-A0EF-EB4A-AF64-835D3AB6C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F53E2-8BEE-414C-9ED0-81C2CFD0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26D7B-8F82-354A-B62E-9ECDD57D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DCDE2-A6F0-5C44-8D64-5555DB2D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4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85CF5F-2EEA-4A49-A9B9-B795AC250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C1CF3-F1F8-0B4D-B56F-5C43152CE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44721-DB34-0141-ABD2-86D6F958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73D00-86A2-3D44-9FF5-D0F4A669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8B56F-C3A5-0A44-BB97-344D8456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8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4C0D1-6E16-F34F-8121-FB9D4DBE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3B462-B515-1A4F-BFBD-B3DB81431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EDB87-1FB0-3740-A6F7-3B1583C4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27BFEB-F9B0-1D45-B61D-A38DA4EF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33BBF5-9504-0B4B-B0B1-0863BA78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2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D03FF-64F2-7B4E-86C0-808283C8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9DEBE5-5859-5444-9FE3-950A95008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92ABF-B8F1-A740-89FB-C2440B5C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108B5-5EBA-B84B-B5EE-27185E7D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5FC8B1-3A49-8743-B6E3-D7932D83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7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44949-297F-8E48-AD7C-8E517586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BE1D68-3FEA-574F-BFBE-D1666E2B0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5A2B3C-D0D0-504E-8C3F-C58C09296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9169A0-4EFC-C64E-8C56-78B7A1FA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F33345-5C2C-AB42-B51E-F923407D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FEE61-5C1F-5B42-9093-4E410EA9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8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02EA9-F3B1-F34B-A681-29A2F8A8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4D4B5D-AA10-B148-AFFF-BF174FCA0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82F576-A5B8-B945-A329-80F10B529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ED585B-552F-8046-964C-8A6C563DE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20682D-861C-6B46-B310-E5AA4CF3C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EED37D-E7B9-B447-BFBE-EA6047C1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EF1982-427A-2B48-96A8-37B79A1F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746AED-5DC7-0940-B5D2-3E78D0F7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2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5167A-F0D8-5B4F-81B7-CA311323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8CFEB4-D608-3B47-92E2-1FA90516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13D44F-AD13-8D4A-8807-BF4D8343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7CC8B6-8839-1041-A663-3A55AC15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52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952015-CE67-CA42-95B9-1793129D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A64F5D-A710-4E40-97F4-078F2029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A1CB13-E3E7-5C4C-8D18-2AD3EC5E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0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5B104-383B-6343-AAF0-899E2C8F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C2D525-9232-F942-9F11-F81620E8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695E3-2462-DA45-A6D0-AB5BEB71C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F10B1-DE7B-6745-A912-3C28CD31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231BE3-873B-9448-B335-34C70148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38809E-45B1-2C43-8C26-B17DC157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92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9A166-F405-0044-AA05-6CBDF008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B8DC18-ACBB-4346-B26F-0BF846BB5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8267C7-CD9F-9147-AE2A-32B558EEC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497BB3-D731-3C49-AA1D-18BDBB7A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81087-A894-CF42-8FA2-D1681677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48511E-1B78-0646-9F40-E0CFCD2B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51CE6-C829-FB4A-80E7-6648C4A7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481C3-B1BC-194E-803A-484141602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DA2587-FD84-2847-88F2-90B58BB3A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EFDC-6F16-6143-97B6-1FDBC9779B8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6E4FF-FFD3-8A4D-9F8F-D953C1FAB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34654-2E6D-EF4F-86D3-1BB7A589E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01F44-A047-B444-B51E-409C84658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FFE80-B5D0-1C44-8CC0-BBB96A01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0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CCCFA-0221-FD40-BFB3-67B121532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3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A9592-A4E2-EB4B-AA0E-1CD7E3A5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3901C7-6083-AD43-9F36-E7A29F61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50C404-AF6B-9E44-9575-C88C1295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46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EC089-561F-8D47-957D-34AD59F0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CF1374-C2C1-2B4B-83D6-983C40CA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8B3A25-C473-1448-B852-D40CE733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1FAA8-4FDF-9D4A-8D4F-AE4FC5A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861B7-A153-B64E-8950-F322CE72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AED318-18F8-F746-BDD9-0574693B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95FFF-AF8B-8242-B1C5-20723A3A6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D314D-DF97-C644-ADF4-3ABED409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1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D2EB52-7490-C54C-ACBE-736A623F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138A9-ECEB-3C40-8E8E-79264B18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8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68DB2-1B91-F64E-BC3B-23E546E4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4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9BE967-1767-1841-A069-7536B3EC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24621B-C3D9-C549-98DC-FAA164AC7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582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Семилетникова</dc:creator>
  <cp:lastModifiedBy>Светлана Семилетникова</cp:lastModifiedBy>
  <cp:revision>4</cp:revision>
  <dcterms:created xsi:type="dcterms:W3CDTF">2023-03-24T01:37:11Z</dcterms:created>
  <dcterms:modified xsi:type="dcterms:W3CDTF">2024-10-27T05:26:12Z</dcterms:modified>
</cp:coreProperties>
</file>