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9" r:id="rId3"/>
    <p:sldId id="288" r:id="rId4"/>
    <p:sldId id="257" r:id="rId5"/>
    <p:sldId id="258" r:id="rId6"/>
    <p:sldId id="261" r:id="rId7"/>
    <p:sldId id="264" r:id="rId8"/>
    <p:sldId id="265" r:id="rId9"/>
    <p:sldId id="267" r:id="rId10"/>
    <p:sldId id="266" r:id="rId11"/>
    <p:sldId id="286" r:id="rId12"/>
    <p:sldId id="263" r:id="rId13"/>
    <p:sldId id="262" r:id="rId14"/>
    <p:sldId id="269" r:id="rId15"/>
    <p:sldId id="270" r:id="rId16"/>
    <p:sldId id="271" r:id="rId17"/>
    <p:sldId id="272" r:id="rId18"/>
    <p:sldId id="273" r:id="rId19"/>
    <p:sldId id="287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5617"/>
  </p:normalViewPr>
  <p:slideViewPr>
    <p:cSldViewPr snapToGrid="0" snapToObjects="1" showGuides="1">
      <p:cViewPr>
        <p:scale>
          <a:sx n="70" d="100"/>
          <a:sy n="70" d="100"/>
        </p:scale>
        <p:origin x="-1896" y="-10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664D40A-E0B8-42AE-8E89-ACEF7259A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5DF81-1FD1-4156-BD22-9E3911C77D82}" type="datetimeFigureOut">
              <a:rPr lang="ru-RU"/>
              <a:pPr>
                <a:defRPr/>
              </a:pPr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E1DF54-4B3D-42F0-B38A-91D6205C0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0C4AAD6-6DA1-4FCF-95BE-4CBE379E0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3731-FDB5-4A80-BAF4-6EFFB7EDC4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592085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D9FF815-B984-439A-BA4C-A93A03804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CA775-916D-49C8-AC78-24E1D2C5CA2F}" type="datetimeFigureOut">
              <a:rPr lang="ru-RU"/>
              <a:pPr>
                <a:defRPr/>
              </a:pPr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C1E44B7-E548-4A2C-89B1-56E4EDD0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DE2E247-0ED3-4245-AD4F-CFE0AF62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1E89DA-23D1-4BD1-9B6A-FE98CD9F6E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049653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574D4D8-3459-423A-9989-32A48F4F6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A17DE-A82B-4838-B66B-13B08153F737}" type="datetimeFigureOut">
              <a:rPr lang="ru-RU"/>
              <a:pPr>
                <a:defRPr/>
              </a:pPr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7640287-44C0-42CC-8ED4-E13AA214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AF6BF0D-B709-4495-8B80-5EFBA8B60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0C593-A2C4-498D-A462-B5A0D27A6F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904553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594668D-B96B-4FB0-8460-2AB29F7C4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76B8F-449B-4F7F-BAEF-E32F0008B54D}" type="datetimeFigureOut">
              <a:rPr lang="ru-RU"/>
              <a:pPr>
                <a:defRPr/>
              </a:pPr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3EA3E82-AFFF-4F40-9851-BBBC19C91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FE9613F-9EEC-43F0-A799-D11AFD3D9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788AB9-0ACF-4FC2-AF9D-71262B501A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95221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84335B-325C-4B20-812C-5C03C5BF9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F955A-40C7-4990-B597-D5F333DE1ECA}" type="datetimeFigureOut">
              <a:rPr lang="ru-RU"/>
              <a:pPr>
                <a:defRPr/>
              </a:pPr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1018077-607B-4E6C-96AF-BC5E9E3F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1D7FEF0-AFCF-4D3A-B0D3-1DFA15AB5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542AF-61C0-4EE0-BB71-686951E0AC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915602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8513511B-977C-4F04-AEDA-D140B459E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931B5-B035-468D-B990-FB55F5DC30E0}" type="datetimeFigureOut">
              <a:rPr lang="ru-RU"/>
              <a:pPr>
                <a:defRPr/>
              </a:pPr>
              <a:t>07.11.2024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C980329F-A52F-4B20-8720-17062FCE3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A85B0F5B-93DA-4A48-A0E5-E3F0BA647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1A3A9-B137-48A4-B40A-35F5F08936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556390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xmlns="" id="{8828D10C-61BD-4680-AB40-2E3C7C179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C2276-A857-46F1-B66E-52E0722BDB51}" type="datetimeFigureOut">
              <a:rPr lang="ru-RU"/>
              <a:pPr>
                <a:defRPr/>
              </a:pPr>
              <a:t>07.11.2024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82154622-C786-4AA9-9E06-5FC01C710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FC1EDEBD-98D1-4AFE-B4C0-9850EEB29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3B00E-CA51-4239-A1B4-3ADF308018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900834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xmlns="" id="{DA55EB8F-5736-48DA-B669-75FB1317C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C8B97-9A18-4FB1-9E58-B84AAEABF39A}" type="datetimeFigureOut">
              <a:rPr lang="ru-RU"/>
              <a:pPr>
                <a:defRPr/>
              </a:pPr>
              <a:t>07.11.2024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xmlns="" id="{BA37E867-21B3-45A9-8A81-9ED8F286E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F6D8F1AB-669B-4B77-A32C-81AA4E410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973E39-3561-4496-A330-BB5E64489E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525963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xmlns="" id="{572EEA84-12C7-42E6-B3C3-E70CC6482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9BE61-94E4-41CA-AF8A-C9ABB7C3156C}" type="datetimeFigureOut">
              <a:rPr lang="ru-RU"/>
              <a:pPr>
                <a:defRPr/>
              </a:pPr>
              <a:t>07.11.2024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xmlns="" id="{76BB3DEF-709C-4CA8-ACC7-BB97C994A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xmlns="" id="{E03BC7CF-F019-4F90-8CCD-1A0AFDF14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E7762-F926-40C3-9E65-AA72149CFFA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72630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97E544DC-EAFF-428A-9AFF-FE6778144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F14B3-AD56-44D4-AD42-D5EAB479778E}" type="datetimeFigureOut">
              <a:rPr lang="ru-RU"/>
              <a:pPr>
                <a:defRPr/>
              </a:pPr>
              <a:t>07.11.2024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484B181C-91E6-4219-AD11-B4A522B44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E50621A8-89A5-4BD1-97EB-DF9146848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673D26-3691-4D93-9263-A153389D99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93786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33E795A4-DBF5-478D-B444-F9E6AD202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33976-5C7C-4A53-96FD-2F35F2C2DC71}" type="datetimeFigureOut">
              <a:rPr lang="ru-RU"/>
              <a:pPr>
                <a:defRPr/>
              </a:pPr>
              <a:t>07.11.2024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954D9137-3C1C-4A26-A5D1-650DECA90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B3587282-BDE4-4952-B889-1E06CB23F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CB0A7-7916-46A9-812C-FAFBA4F025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683189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xmlns="" id="{305F1CCB-D807-472A-86DF-9F52F3C32F5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xmlns="" id="{4DD1CA7A-2135-48D7-8049-DF5CE87EDA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6E7203F-B75B-46AE-9E48-AC774480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83B05B-CE98-4C05-8168-162FEA928F01}" type="datetimeFigureOut">
              <a:rPr lang="ru-RU"/>
              <a:pPr>
                <a:defRPr/>
              </a:pPr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E7C17C0-09F5-4E68-A9E5-5A679DA6BF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DB8E171-CD7F-4C97-84D5-2ED81BCC34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50CA03D-A168-4B82-94D8-837AD599650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1314CC1-FDC9-45FC-99A8-F61076625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2">
            <a:extLst>
              <a:ext uri="{FF2B5EF4-FFF2-40B4-BE49-F238E27FC236}">
                <a16:creationId xmlns:a16="http://schemas.microsoft.com/office/drawing/2014/main" xmlns="" id="{A44C0336-4B86-4528-A0E9-6E91CD0F5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части-05.png" descr="запчасти-05.png">
            <a:extLst>
              <a:ext uri="{FF2B5EF4-FFF2-40B4-BE49-F238E27FC236}">
                <a16:creationId xmlns:a16="http://schemas.microsoft.com/office/drawing/2014/main" xmlns="" id="{BF76F33F-739B-4883-AE8A-C60F44D41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Насекомые">
            <a:extLst>
              <a:ext uri="{FF2B5EF4-FFF2-40B4-BE49-F238E27FC236}">
                <a16:creationId xmlns:a16="http://schemas.microsoft.com/office/drawing/2014/main" xmlns="" id="{E5AC33CF-3866-406A-93BB-4723EEA0D010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xmlns="" id="{234B499D-C87D-49C7-9947-73CFB06A1FCC}"/>
              </a:ext>
            </a:extLst>
          </p:cNvPr>
          <p:cNvSpPr txBox="1"/>
          <p:nvPr/>
        </p:nvSpPr>
        <p:spPr>
          <a:xfrm>
            <a:off x="11747204" y="6465577"/>
            <a:ext cx="31899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lang="ru-RU" sz="1600" dirty="0">
                <a:latin typeface="Jost*" pitchFamily="2" charset="0"/>
                <a:ea typeface="Jost*" pitchFamily="2" charset="0"/>
              </a:rPr>
              <a:t>10</a:t>
            </a:r>
            <a:endParaRPr sz="1600"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cro-g6736c0a78_1920.jpg" descr="macro-g6736c0a78_1920.jpg">
            <a:extLst>
              <a:ext uri="{FF2B5EF4-FFF2-40B4-BE49-F238E27FC236}">
                <a16:creationId xmlns:a16="http://schemas.microsoft.com/office/drawing/2014/main" xmlns="" id="{6B97E732-BFF2-4A4D-ADB6-0F16418A16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9" t="20583"/>
          <a:stretch>
            <a:fillRect/>
          </a:stretch>
        </p:blipFill>
        <p:spPr>
          <a:xfrm>
            <a:off x="0" y="0"/>
            <a:ext cx="12192000" cy="6860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запчасти-05.png" descr="запчасти-05.png">
            <a:extLst>
              <a:ext uri="{FF2B5EF4-FFF2-40B4-BE49-F238E27FC236}">
                <a16:creationId xmlns:a16="http://schemas.microsoft.com/office/drawing/2014/main" xmlns="" id="{BDDB8E92-30C3-45AF-BFD5-D2B95FC57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Насекомые">
            <a:extLst>
              <a:ext uri="{FF2B5EF4-FFF2-40B4-BE49-F238E27FC236}">
                <a16:creationId xmlns:a16="http://schemas.microsoft.com/office/drawing/2014/main" xmlns="" id="{678BB387-0BD2-4326-B488-652877A6A2FC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xmlns="" id="{100DD166-E5E8-4BF1-946F-98F420F93969}"/>
              </a:ext>
            </a:extLst>
          </p:cNvPr>
          <p:cNvSpPr txBox="1"/>
          <p:nvPr/>
        </p:nvSpPr>
        <p:spPr>
          <a:xfrm>
            <a:off x="11747204" y="6465577"/>
            <a:ext cx="288541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lang="ru-RU" sz="1600" dirty="0">
                <a:latin typeface="Jost*" pitchFamily="2" charset="0"/>
                <a:ea typeface="Jost*" pitchFamily="2" charset="0"/>
              </a:rPr>
              <a:t>11</a:t>
            </a:r>
            <a:endParaRPr sz="1600"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2">
            <a:extLst>
              <a:ext uri="{FF2B5EF4-FFF2-40B4-BE49-F238E27FC236}">
                <a16:creationId xmlns:a16="http://schemas.microsoft.com/office/drawing/2014/main" xmlns="" id="{7C69059D-5DEE-4C33-8A59-225D16AC3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апчасти-05.png" descr="запчасти-05.png">
            <a:extLst>
              <a:ext uri="{FF2B5EF4-FFF2-40B4-BE49-F238E27FC236}">
                <a16:creationId xmlns:a16="http://schemas.microsoft.com/office/drawing/2014/main" xmlns="" id="{0D479054-B30D-4932-AB2F-0FFD90934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Насекомые">
            <a:extLst>
              <a:ext uri="{FF2B5EF4-FFF2-40B4-BE49-F238E27FC236}">
                <a16:creationId xmlns:a16="http://schemas.microsoft.com/office/drawing/2014/main" xmlns="" id="{0E50475A-19AF-47D1-9958-5C9EA4F4015C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xmlns="" id="{F8712537-E1F6-4B9A-92D9-05910243998E}"/>
              </a:ext>
            </a:extLst>
          </p:cNvPr>
          <p:cNvSpPr txBox="1"/>
          <p:nvPr/>
        </p:nvSpPr>
        <p:spPr>
          <a:xfrm>
            <a:off x="11747204" y="6465577"/>
            <a:ext cx="31258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lang="ru-RU" sz="1600" dirty="0">
                <a:latin typeface="Jost*" pitchFamily="2" charset="0"/>
                <a:ea typeface="Jost*" pitchFamily="2" charset="0"/>
              </a:rPr>
              <a:t>12</a:t>
            </a:r>
            <a:endParaRPr sz="1600"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2">
            <a:extLst>
              <a:ext uri="{FF2B5EF4-FFF2-40B4-BE49-F238E27FC236}">
                <a16:creationId xmlns:a16="http://schemas.microsoft.com/office/drawing/2014/main" xmlns="" id="{4AFD3703-72DE-442F-8E31-16BBCE15E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части-05.png" descr="запчасти-05.png">
            <a:extLst>
              <a:ext uri="{FF2B5EF4-FFF2-40B4-BE49-F238E27FC236}">
                <a16:creationId xmlns:a16="http://schemas.microsoft.com/office/drawing/2014/main" xmlns="" id="{3DCC1644-9F69-488F-8824-80D23CB48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Насекомые">
            <a:extLst>
              <a:ext uri="{FF2B5EF4-FFF2-40B4-BE49-F238E27FC236}">
                <a16:creationId xmlns:a16="http://schemas.microsoft.com/office/drawing/2014/main" xmlns="" id="{76C2665C-09DD-49DC-96F9-4F71C7D25572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xmlns="" id="{7C2FE3D2-02EE-4617-B9C2-8DEF7C28D5B5}"/>
              </a:ext>
            </a:extLst>
          </p:cNvPr>
          <p:cNvSpPr txBox="1"/>
          <p:nvPr/>
        </p:nvSpPr>
        <p:spPr>
          <a:xfrm>
            <a:off x="11747204" y="6465577"/>
            <a:ext cx="3077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lang="ru-RU" sz="1600" dirty="0">
                <a:latin typeface="Jost*" pitchFamily="2" charset="0"/>
                <a:ea typeface="Jost*" pitchFamily="2" charset="0"/>
              </a:rPr>
              <a:t>13</a:t>
            </a:r>
            <a:endParaRPr sz="1600"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2">
            <a:extLst>
              <a:ext uri="{FF2B5EF4-FFF2-40B4-BE49-F238E27FC236}">
                <a16:creationId xmlns:a16="http://schemas.microsoft.com/office/drawing/2014/main" xmlns="" id="{D961DDEE-359B-4F7E-971B-14699DF9B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части-05.png" descr="запчасти-05.png">
            <a:extLst>
              <a:ext uri="{FF2B5EF4-FFF2-40B4-BE49-F238E27FC236}">
                <a16:creationId xmlns:a16="http://schemas.microsoft.com/office/drawing/2014/main" xmlns="" id="{6986A7D4-8ACB-4D14-887E-E0D1F2504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Насекомые">
            <a:extLst>
              <a:ext uri="{FF2B5EF4-FFF2-40B4-BE49-F238E27FC236}">
                <a16:creationId xmlns:a16="http://schemas.microsoft.com/office/drawing/2014/main" xmlns="" id="{A0345997-305A-40E7-98F7-29601F3D2B38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xmlns="" id="{4AC9490A-F946-40BC-990C-0922384319F2}"/>
              </a:ext>
            </a:extLst>
          </p:cNvPr>
          <p:cNvSpPr txBox="1"/>
          <p:nvPr/>
        </p:nvSpPr>
        <p:spPr>
          <a:xfrm>
            <a:off x="11747204" y="6465577"/>
            <a:ext cx="31579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lang="ru-RU" sz="1600" dirty="0">
                <a:latin typeface="Jost*" pitchFamily="2" charset="0"/>
                <a:ea typeface="Jost*" pitchFamily="2" charset="0"/>
              </a:rPr>
              <a:t>14</a:t>
            </a:r>
            <a:endParaRPr sz="1600"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2">
            <a:extLst>
              <a:ext uri="{FF2B5EF4-FFF2-40B4-BE49-F238E27FC236}">
                <a16:creationId xmlns:a16="http://schemas.microsoft.com/office/drawing/2014/main" xmlns="" id="{3325E5B7-24C4-4D93-898D-E881C8D3C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части-05.png" descr="запчасти-05.png">
            <a:extLst>
              <a:ext uri="{FF2B5EF4-FFF2-40B4-BE49-F238E27FC236}">
                <a16:creationId xmlns:a16="http://schemas.microsoft.com/office/drawing/2014/main" xmlns="" id="{E1872D37-904F-486B-83F1-D4D12C7A7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Насекомые">
            <a:extLst>
              <a:ext uri="{FF2B5EF4-FFF2-40B4-BE49-F238E27FC236}">
                <a16:creationId xmlns:a16="http://schemas.microsoft.com/office/drawing/2014/main" xmlns="" id="{2082EE17-0B61-4598-974E-F78B9B37C92D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xmlns="" id="{26F0438D-4E63-4D57-B851-00CB0302647F}"/>
              </a:ext>
            </a:extLst>
          </p:cNvPr>
          <p:cNvSpPr txBox="1"/>
          <p:nvPr/>
        </p:nvSpPr>
        <p:spPr>
          <a:xfrm>
            <a:off x="11747204" y="6465577"/>
            <a:ext cx="31899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lang="ru-RU" sz="1600" dirty="0">
                <a:latin typeface="Jost*" pitchFamily="2" charset="0"/>
                <a:ea typeface="Jost*" pitchFamily="2" charset="0"/>
              </a:rPr>
              <a:t>15</a:t>
            </a:r>
            <a:endParaRPr sz="1600"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2">
            <a:extLst>
              <a:ext uri="{FF2B5EF4-FFF2-40B4-BE49-F238E27FC236}">
                <a16:creationId xmlns:a16="http://schemas.microsoft.com/office/drawing/2014/main" xmlns="" id="{6739545A-86A6-429E-B7F4-A630BD25D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части-05.png" descr="запчасти-05.png">
            <a:extLst>
              <a:ext uri="{FF2B5EF4-FFF2-40B4-BE49-F238E27FC236}">
                <a16:creationId xmlns:a16="http://schemas.microsoft.com/office/drawing/2014/main" xmlns="" id="{1DA75F1A-7612-434C-99D5-73FB8104A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Насекомые">
            <a:extLst>
              <a:ext uri="{FF2B5EF4-FFF2-40B4-BE49-F238E27FC236}">
                <a16:creationId xmlns:a16="http://schemas.microsoft.com/office/drawing/2014/main" xmlns="" id="{7873192B-512D-446D-BF0E-2DC6FB5302F6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xmlns="" id="{3494F471-95E7-43C5-9D1F-BCC7CDE90744}"/>
              </a:ext>
            </a:extLst>
          </p:cNvPr>
          <p:cNvSpPr txBox="1"/>
          <p:nvPr/>
        </p:nvSpPr>
        <p:spPr>
          <a:xfrm>
            <a:off x="11747204" y="6465577"/>
            <a:ext cx="314189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lang="ru-RU" sz="1600" dirty="0">
                <a:latin typeface="Jost*" pitchFamily="2" charset="0"/>
                <a:ea typeface="Jost*" pitchFamily="2" charset="0"/>
              </a:rPr>
              <a:t>16</a:t>
            </a:r>
            <a:endParaRPr sz="1600"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2">
            <a:extLst>
              <a:ext uri="{FF2B5EF4-FFF2-40B4-BE49-F238E27FC236}">
                <a16:creationId xmlns:a16="http://schemas.microsoft.com/office/drawing/2014/main" xmlns="" id="{CA214F62-5D88-4ED9-BDF2-195170909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части-05.png" descr="запчасти-05.png">
            <a:extLst>
              <a:ext uri="{FF2B5EF4-FFF2-40B4-BE49-F238E27FC236}">
                <a16:creationId xmlns:a16="http://schemas.microsoft.com/office/drawing/2014/main" xmlns="" id="{16DEA7F0-9E77-416F-92C4-6BF14EE3E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Насекомые">
            <a:extLst>
              <a:ext uri="{FF2B5EF4-FFF2-40B4-BE49-F238E27FC236}">
                <a16:creationId xmlns:a16="http://schemas.microsoft.com/office/drawing/2014/main" xmlns="" id="{3C49DBA9-CBCB-494B-A2B0-3241462C8D09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xmlns="" id="{C6C63FC5-0678-4913-BA50-DA6A08A7A310}"/>
              </a:ext>
            </a:extLst>
          </p:cNvPr>
          <p:cNvSpPr txBox="1"/>
          <p:nvPr/>
        </p:nvSpPr>
        <p:spPr>
          <a:xfrm>
            <a:off x="11747204" y="6465577"/>
            <a:ext cx="30296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lang="ru-RU" sz="1600" dirty="0">
                <a:latin typeface="Jost*" pitchFamily="2" charset="0"/>
                <a:ea typeface="Jost*" pitchFamily="2" charset="0"/>
              </a:rPr>
              <a:t>17</a:t>
            </a:r>
            <a:endParaRPr sz="1600"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3">
            <a:extLst>
              <a:ext uri="{FF2B5EF4-FFF2-40B4-BE49-F238E27FC236}">
                <a16:creationId xmlns:a16="http://schemas.microsoft.com/office/drawing/2014/main" xmlns="" id="{5587811F-DF0A-4EEB-82B1-EE563D47E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части-05.png" descr="запчасти-05.png">
            <a:extLst>
              <a:ext uri="{FF2B5EF4-FFF2-40B4-BE49-F238E27FC236}">
                <a16:creationId xmlns:a16="http://schemas.microsoft.com/office/drawing/2014/main" xmlns="" id="{B21EB430-4449-4D4A-AF28-D2508D74D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Насекомые">
            <a:extLst>
              <a:ext uri="{FF2B5EF4-FFF2-40B4-BE49-F238E27FC236}">
                <a16:creationId xmlns:a16="http://schemas.microsoft.com/office/drawing/2014/main" xmlns="" id="{24DEB269-D42B-4315-8BD9-AB782609B18B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xmlns="" id="{07AD2FE1-658C-45FC-9E01-7D72F7119087}"/>
              </a:ext>
            </a:extLst>
          </p:cNvPr>
          <p:cNvSpPr txBox="1"/>
          <p:nvPr/>
        </p:nvSpPr>
        <p:spPr>
          <a:xfrm>
            <a:off x="11747204" y="6465577"/>
            <a:ext cx="30777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lang="ru-RU" sz="1600" dirty="0">
                <a:latin typeface="Jost*" pitchFamily="2" charset="0"/>
                <a:ea typeface="Jost*" pitchFamily="2" charset="0"/>
              </a:rPr>
              <a:t>18</a:t>
            </a:r>
            <a:endParaRPr sz="1600"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utterstock_1398356108.jpeg" descr="shutterstock_1398356108.jpeg">
            <a:extLst>
              <a:ext uri="{FF2B5EF4-FFF2-40B4-BE49-F238E27FC236}">
                <a16:creationId xmlns:a16="http://schemas.microsoft.com/office/drawing/2014/main" xmlns="" id="{01529565-27E2-40B0-9281-C354B54C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68" t="15911" r="5412" b="15911"/>
          <a:stretch>
            <a:fillRect/>
          </a:stretch>
        </p:blipFill>
        <p:spPr>
          <a:xfrm>
            <a:off x="-1" y="0"/>
            <a:ext cx="12191999" cy="687178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9ABF3E6D-339E-4EA3-B1D0-6B96E5A02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4636" y="752317"/>
            <a:ext cx="59827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000" dirty="0">
                <a:latin typeface="Jost* 800 Heavy" pitchFamily="50" charset="-52"/>
                <a:ea typeface="Jost* 800 Heavy" pitchFamily="50" charset="-52"/>
                <a:cs typeface="Calibri" panose="020F0502020204030204" pitchFamily="34" charset="0"/>
              </a:rPr>
              <a:t>Всеядные насекомые</a:t>
            </a:r>
          </a:p>
        </p:txBody>
      </p:sp>
      <p:pic>
        <p:nvPicPr>
          <p:cNvPr id="8" name="запчасти-05.png" descr="запчасти-05.png">
            <a:extLst>
              <a:ext uri="{FF2B5EF4-FFF2-40B4-BE49-F238E27FC236}">
                <a16:creationId xmlns:a16="http://schemas.microsoft.com/office/drawing/2014/main" xmlns="" id="{CF3999B4-F932-442B-BE0F-BF6CA038A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Насекомые">
            <a:extLst>
              <a:ext uri="{FF2B5EF4-FFF2-40B4-BE49-F238E27FC236}">
                <a16:creationId xmlns:a16="http://schemas.microsoft.com/office/drawing/2014/main" xmlns="" id="{2F4BF729-77A9-4F54-AB25-BBF815FB7D0A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xmlns="" id="{D1DB4AD3-A95C-47C3-B9F5-0FA5CB80E2DE}"/>
              </a:ext>
            </a:extLst>
          </p:cNvPr>
          <p:cNvSpPr txBox="1"/>
          <p:nvPr/>
        </p:nvSpPr>
        <p:spPr>
          <a:xfrm>
            <a:off x="11747204" y="6465577"/>
            <a:ext cx="314189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lang="ru-RU" sz="1600" dirty="0">
                <a:latin typeface="Jost*" pitchFamily="2" charset="0"/>
                <a:ea typeface="Jost*" pitchFamily="2" charset="0"/>
              </a:rPr>
              <a:t>19</a:t>
            </a:r>
            <a:endParaRPr sz="1600" dirty="0">
              <a:latin typeface="Jost*" pitchFamily="2" charset="0"/>
              <a:ea typeface="Jost*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36E6575-F84A-45E1-AF9F-08529FD161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86" t="-1905" r="13986" b="-1905"/>
          <a:stretch/>
        </p:blipFill>
        <p:spPr>
          <a:xfrm>
            <a:off x="3855775" y="1675519"/>
            <a:ext cx="4480446" cy="4262681"/>
          </a:xfrm>
          <a:prstGeom prst="ellipse">
            <a:avLst/>
          </a:prstGeom>
          <a:ln w="190500" cap="rnd">
            <a:solidFill>
              <a:srgbClr val="FFFFFF"/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0A406E1-235C-4373-8514-F04ECC6A6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090" cy="6858000"/>
          </a:xfrm>
          <a:prstGeom prst="rect">
            <a:avLst/>
          </a:prstGeom>
        </p:spPr>
      </p:pic>
      <p:pic>
        <p:nvPicPr>
          <p:cNvPr id="8" name="запчасти-05.png" descr="запчасти-05.png">
            <a:extLst>
              <a:ext uri="{FF2B5EF4-FFF2-40B4-BE49-F238E27FC236}">
                <a16:creationId xmlns:a16="http://schemas.microsoft.com/office/drawing/2014/main" xmlns="" id="{01301E5A-D054-40E0-8A9C-7F389FAAD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Насекомые">
            <a:extLst>
              <a:ext uri="{FF2B5EF4-FFF2-40B4-BE49-F238E27FC236}">
                <a16:creationId xmlns:a16="http://schemas.microsoft.com/office/drawing/2014/main" xmlns="" id="{D48CE9B6-3B72-41B6-AD18-B3FD93DC9195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xmlns="" id="{5CFF0C98-FCC3-4B28-8CAC-C447E21EAE05}"/>
              </a:ext>
            </a:extLst>
          </p:cNvPr>
          <p:cNvSpPr txBox="1"/>
          <p:nvPr/>
        </p:nvSpPr>
        <p:spPr>
          <a:xfrm>
            <a:off x="11832523" y="6465577"/>
            <a:ext cx="21480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lang="ru-RU" sz="1600" dirty="0">
                <a:latin typeface="Jost*" pitchFamily="2" charset="0"/>
                <a:ea typeface="Jost*" pitchFamily="2" charset="0"/>
              </a:rPr>
              <a:t>3</a:t>
            </a:r>
            <a:endParaRPr sz="1600"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2">
            <a:extLst>
              <a:ext uri="{FF2B5EF4-FFF2-40B4-BE49-F238E27FC236}">
                <a16:creationId xmlns:a16="http://schemas.microsoft.com/office/drawing/2014/main" xmlns="" id="{38621381-56EB-41D1-8C83-12BC023E6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части-05.png" descr="запчасти-05.png">
            <a:extLst>
              <a:ext uri="{FF2B5EF4-FFF2-40B4-BE49-F238E27FC236}">
                <a16:creationId xmlns:a16="http://schemas.microsoft.com/office/drawing/2014/main" xmlns="" id="{F8FFBEB0-5B08-4E50-B701-5D2BB60A4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Насекомые">
            <a:extLst>
              <a:ext uri="{FF2B5EF4-FFF2-40B4-BE49-F238E27FC236}">
                <a16:creationId xmlns:a16="http://schemas.microsoft.com/office/drawing/2014/main" xmlns="" id="{2FCCA9DA-B4E3-42B7-B1DC-1BF18C522435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xmlns="" id="{54EF0549-7D3D-444A-8DAF-CC1D4DAAA42F}"/>
              </a:ext>
            </a:extLst>
          </p:cNvPr>
          <p:cNvSpPr txBox="1"/>
          <p:nvPr/>
        </p:nvSpPr>
        <p:spPr>
          <a:xfrm>
            <a:off x="11747204" y="6465577"/>
            <a:ext cx="34304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lang="ru-RU" sz="1600" dirty="0">
                <a:latin typeface="Jost*" pitchFamily="2" charset="0"/>
                <a:ea typeface="Jost*" pitchFamily="2" charset="0"/>
              </a:rPr>
              <a:t>20</a:t>
            </a:r>
            <a:endParaRPr sz="1600"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2">
            <a:extLst>
              <a:ext uri="{FF2B5EF4-FFF2-40B4-BE49-F238E27FC236}">
                <a16:creationId xmlns:a16="http://schemas.microsoft.com/office/drawing/2014/main" xmlns="" id="{319842B1-5505-488E-B489-3692F1ED9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части-05.png" descr="запчасти-05.png">
            <a:extLst>
              <a:ext uri="{FF2B5EF4-FFF2-40B4-BE49-F238E27FC236}">
                <a16:creationId xmlns:a16="http://schemas.microsoft.com/office/drawing/2014/main" xmlns="" id="{EF26F6AD-9123-411E-8CCD-C15C858E6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Насекомые">
            <a:extLst>
              <a:ext uri="{FF2B5EF4-FFF2-40B4-BE49-F238E27FC236}">
                <a16:creationId xmlns:a16="http://schemas.microsoft.com/office/drawing/2014/main" xmlns="" id="{0A541AE5-D476-4392-9282-48A41C0C0529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xmlns="" id="{EC158D2F-2DEE-4A15-BA3D-04132B209319}"/>
              </a:ext>
            </a:extLst>
          </p:cNvPr>
          <p:cNvSpPr txBox="1"/>
          <p:nvPr/>
        </p:nvSpPr>
        <p:spPr>
          <a:xfrm>
            <a:off x="11747204" y="6465577"/>
            <a:ext cx="31258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lang="ru-RU" sz="1600" dirty="0">
                <a:latin typeface="Jost*" pitchFamily="2" charset="0"/>
                <a:ea typeface="Jost*" pitchFamily="2" charset="0"/>
              </a:rPr>
              <a:t>21</a:t>
            </a:r>
            <a:endParaRPr sz="1600"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2">
            <a:extLst>
              <a:ext uri="{FF2B5EF4-FFF2-40B4-BE49-F238E27FC236}">
                <a16:creationId xmlns:a16="http://schemas.microsoft.com/office/drawing/2014/main" xmlns="" id="{6AC379F1-ECB6-431E-BFCB-E91A9A719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части-05.png" descr="запчасти-05.png">
            <a:extLst>
              <a:ext uri="{FF2B5EF4-FFF2-40B4-BE49-F238E27FC236}">
                <a16:creationId xmlns:a16="http://schemas.microsoft.com/office/drawing/2014/main" xmlns="" id="{026FBB2F-286A-44A4-93F6-AF835A842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Насекомые">
            <a:extLst>
              <a:ext uri="{FF2B5EF4-FFF2-40B4-BE49-F238E27FC236}">
                <a16:creationId xmlns:a16="http://schemas.microsoft.com/office/drawing/2014/main" xmlns="" id="{DEFA5E9A-D5A4-4BDB-8A5B-C6013D2AD974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xmlns="" id="{921A3860-AF02-4125-AF31-B551A14DA13E}"/>
              </a:ext>
            </a:extLst>
          </p:cNvPr>
          <p:cNvSpPr txBox="1"/>
          <p:nvPr/>
        </p:nvSpPr>
        <p:spPr>
          <a:xfrm>
            <a:off x="11747204" y="6465577"/>
            <a:ext cx="336631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lang="ru-RU" sz="1600" dirty="0">
                <a:latin typeface="Jost*" pitchFamily="2" charset="0"/>
                <a:ea typeface="Jost*" pitchFamily="2" charset="0"/>
              </a:rPr>
              <a:t>22</a:t>
            </a:r>
            <a:endParaRPr sz="1600"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3">
            <a:extLst>
              <a:ext uri="{FF2B5EF4-FFF2-40B4-BE49-F238E27FC236}">
                <a16:creationId xmlns:a16="http://schemas.microsoft.com/office/drawing/2014/main" xmlns="" id="{894DFF17-98EE-4C4F-B8E4-03DE6B670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части-05.png" descr="запчасти-05.png">
            <a:extLst>
              <a:ext uri="{FF2B5EF4-FFF2-40B4-BE49-F238E27FC236}">
                <a16:creationId xmlns:a16="http://schemas.microsoft.com/office/drawing/2014/main" xmlns="" id="{CEBBB776-808A-4552-BCF4-91D808C67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Насекомые">
            <a:extLst>
              <a:ext uri="{FF2B5EF4-FFF2-40B4-BE49-F238E27FC236}">
                <a16:creationId xmlns:a16="http://schemas.microsoft.com/office/drawing/2014/main" xmlns="" id="{DAF7EF19-DD97-4A27-869A-DE39A7D96C7E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xmlns="" id="{AA747070-FD02-4B6F-BEF0-EDE695A59158}"/>
              </a:ext>
            </a:extLst>
          </p:cNvPr>
          <p:cNvSpPr txBox="1"/>
          <p:nvPr/>
        </p:nvSpPr>
        <p:spPr>
          <a:xfrm>
            <a:off x="11747204" y="6465577"/>
            <a:ext cx="33182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lang="ru-RU" sz="1600" dirty="0">
                <a:latin typeface="Jost*" pitchFamily="2" charset="0"/>
                <a:ea typeface="Jost*" pitchFamily="2" charset="0"/>
              </a:rPr>
              <a:t>23</a:t>
            </a:r>
            <a:endParaRPr sz="1600"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3">
            <a:extLst>
              <a:ext uri="{FF2B5EF4-FFF2-40B4-BE49-F238E27FC236}">
                <a16:creationId xmlns:a16="http://schemas.microsoft.com/office/drawing/2014/main" xmlns="" id="{E23A3927-C300-40BE-9ADA-F3BFEA692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части-05.png" descr="запчасти-05.png">
            <a:extLst>
              <a:ext uri="{FF2B5EF4-FFF2-40B4-BE49-F238E27FC236}">
                <a16:creationId xmlns:a16="http://schemas.microsoft.com/office/drawing/2014/main" xmlns="" id="{EAD34E6A-EE54-49F7-BD80-08AF1CD6E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Насекомые">
            <a:extLst>
              <a:ext uri="{FF2B5EF4-FFF2-40B4-BE49-F238E27FC236}">
                <a16:creationId xmlns:a16="http://schemas.microsoft.com/office/drawing/2014/main" xmlns="" id="{EF573416-6B05-42C0-BF67-D36FCF57B67D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xmlns="" id="{EC97F069-1F34-4C59-B98A-F4634F93F93E}"/>
              </a:ext>
            </a:extLst>
          </p:cNvPr>
          <p:cNvSpPr txBox="1"/>
          <p:nvPr/>
        </p:nvSpPr>
        <p:spPr>
          <a:xfrm>
            <a:off x="11747204" y="6465577"/>
            <a:ext cx="33983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lang="ru-RU" sz="1600" dirty="0">
                <a:latin typeface="Jost*" pitchFamily="2" charset="0"/>
                <a:ea typeface="Jost*" pitchFamily="2" charset="0"/>
              </a:rPr>
              <a:t>24</a:t>
            </a:r>
            <a:endParaRPr sz="1600"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2">
            <a:extLst>
              <a:ext uri="{FF2B5EF4-FFF2-40B4-BE49-F238E27FC236}">
                <a16:creationId xmlns:a16="http://schemas.microsoft.com/office/drawing/2014/main" xmlns="" id="{7D08BDD6-AA7C-47FF-B0FD-268E1685F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части-05.png" descr="запчасти-05.png">
            <a:extLst>
              <a:ext uri="{FF2B5EF4-FFF2-40B4-BE49-F238E27FC236}">
                <a16:creationId xmlns:a16="http://schemas.microsoft.com/office/drawing/2014/main" xmlns="" id="{EAC0F344-26CC-451F-A570-74C739A05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Насекомые">
            <a:extLst>
              <a:ext uri="{FF2B5EF4-FFF2-40B4-BE49-F238E27FC236}">
                <a16:creationId xmlns:a16="http://schemas.microsoft.com/office/drawing/2014/main" xmlns="" id="{609DB00F-598F-4967-B22E-6BD33CB771F3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xmlns="" id="{9DD7CFB6-E2B9-43B1-BC1B-3061D4CDA905}"/>
              </a:ext>
            </a:extLst>
          </p:cNvPr>
          <p:cNvSpPr txBox="1"/>
          <p:nvPr/>
        </p:nvSpPr>
        <p:spPr>
          <a:xfrm>
            <a:off x="11747204" y="6465577"/>
            <a:ext cx="33502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lang="ru-RU" sz="1600" dirty="0">
                <a:latin typeface="Jost*" pitchFamily="2" charset="0"/>
                <a:ea typeface="Jost*" pitchFamily="2" charset="0"/>
              </a:rPr>
              <a:t>25</a:t>
            </a:r>
            <a:endParaRPr sz="1600"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2">
            <a:extLst>
              <a:ext uri="{FF2B5EF4-FFF2-40B4-BE49-F238E27FC236}">
                <a16:creationId xmlns:a16="http://schemas.microsoft.com/office/drawing/2014/main" xmlns="" id="{44E915F2-CE4E-46C4-8C6C-9A25F66D1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части-05.png" descr="запчасти-05.png">
            <a:extLst>
              <a:ext uri="{FF2B5EF4-FFF2-40B4-BE49-F238E27FC236}">
                <a16:creationId xmlns:a16="http://schemas.microsoft.com/office/drawing/2014/main" xmlns="" id="{2D8A5DF0-C4B7-4B5C-8025-FFC99BDBB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Насекомые">
            <a:extLst>
              <a:ext uri="{FF2B5EF4-FFF2-40B4-BE49-F238E27FC236}">
                <a16:creationId xmlns:a16="http://schemas.microsoft.com/office/drawing/2014/main" xmlns="" id="{D4B9A392-CA2C-4F2A-B131-4240B78AF0B9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xmlns="" id="{3CE22802-34FC-41A9-936F-AD21282A687B}"/>
              </a:ext>
            </a:extLst>
          </p:cNvPr>
          <p:cNvSpPr txBox="1"/>
          <p:nvPr/>
        </p:nvSpPr>
        <p:spPr>
          <a:xfrm>
            <a:off x="11747204" y="6465577"/>
            <a:ext cx="338234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lang="ru-RU" sz="1600" dirty="0">
                <a:latin typeface="Jost*" pitchFamily="2" charset="0"/>
                <a:ea typeface="Jost*" pitchFamily="2" charset="0"/>
              </a:rPr>
              <a:t>26</a:t>
            </a:r>
            <a:endParaRPr sz="1600"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3">
            <a:extLst>
              <a:ext uri="{FF2B5EF4-FFF2-40B4-BE49-F238E27FC236}">
                <a16:creationId xmlns:a16="http://schemas.microsoft.com/office/drawing/2014/main" xmlns="" id="{2E4EEBC2-8EE5-4E7D-AB56-00A31440C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части-05.png" descr="запчасти-05.png">
            <a:extLst>
              <a:ext uri="{FF2B5EF4-FFF2-40B4-BE49-F238E27FC236}">
                <a16:creationId xmlns:a16="http://schemas.microsoft.com/office/drawing/2014/main" xmlns="" id="{517C5B14-4BD9-4776-AC85-EF96D0D26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Насекомые">
            <a:extLst>
              <a:ext uri="{FF2B5EF4-FFF2-40B4-BE49-F238E27FC236}">
                <a16:creationId xmlns:a16="http://schemas.microsoft.com/office/drawing/2014/main" xmlns="" id="{886A6F76-EBF7-42D6-8E28-88F54416D6CC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xmlns="" id="{99483073-BCE2-4DEE-A5E0-723788E5E613}"/>
              </a:ext>
            </a:extLst>
          </p:cNvPr>
          <p:cNvSpPr txBox="1"/>
          <p:nvPr/>
        </p:nvSpPr>
        <p:spPr>
          <a:xfrm>
            <a:off x="11747204" y="6465577"/>
            <a:ext cx="32701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lang="ru-RU" sz="1600" dirty="0">
                <a:latin typeface="Jost*" pitchFamily="2" charset="0"/>
                <a:ea typeface="Jost*" pitchFamily="2" charset="0"/>
              </a:rPr>
              <a:t>27</a:t>
            </a:r>
            <a:endParaRPr sz="1600"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6BA6686-FD01-475B-A5A0-1B1EF3C35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090" cy="6858000"/>
          </a:xfrm>
          <a:prstGeom prst="rect">
            <a:avLst/>
          </a:prstGeom>
        </p:spPr>
      </p:pic>
      <p:pic>
        <p:nvPicPr>
          <p:cNvPr id="16" name="запчасти-05.png" descr="запчасти-05.png">
            <a:extLst>
              <a:ext uri="{FF2B5EF4-FFF2-40B4-BE49-F238E27FC236}">
                <a16:creationId xmlns:a16="http://schemas.microsoft.com/office/drawing/2014/main" xmlns="" id="{F19233C7-6F03-46AC-8ACF-57C11D137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Насекомые">
            <a:extLst>
              <a:ext uri="{FF2B5EF4-FFF2-40B4-BE49-F238E27FC236}">
                <a16:creationId xmlns:a16="http://schemas.microsoft.com/office/drawing/2014/main" xmlns="" id="{8B7FB5EF-D8DA-4A29-81CE-701F0A424DE9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18" name="8">
            <a:extLst>
              <a:ext uri="{FF2B5EF4-FFF2-40B4-BE49-F238E27FC236}">
                <a16:creationId xmlns:a16="http://schemas.microsoft.com/office/drawing/2014/main" xmlns="" id="{0EF3FC98-A0BE-4E74-988E-2066EB067ECB}"/>
              </a:ext>
            </a:extLst>
          </p:cNvPr>
          <p:cNvSpPr txBox="1"/>
          <p:nvPr/>
        </p:nvSpPr>
        <p:spPr>
          <a:xfrm>
            <a:off x="11832523" y="6465577"/>
            <a:ext cx="21480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sz="1600" dirty="0">
                <a:latin typeface="Jost*" pitchFamily="2" charset="0"/>
                <a:ea typeface="Jost*" pitchFamily="2" charset="0"/>
              </a:rPr>
              <a:t>8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2">
            <a:extLst>
              <a:ext uri="{FF2B5EF4-FFF2-40B4-BE49-F238E27FC236}">
                <a16:creationId xmlns:a16="http://schemas.microsoft.com/office/drawing/2014/main" xmlns="" id="{3C8F2659-744E-4A72-B26A-3CE277ACF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части-05.png" descr="запчасти-05.png">
            <a:extLst>
              <a:ext uri="{FF2B5EF4-FFF2-40B4-BE49-F238E27FC236}">
                <a16:creationId xmlns:a16="http://schemas.microsoft.com/office/drawing/2014/main" xmlns="" id="{B474147F-B032-4768-9CE3-3B274C2AD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Насекомые">
            <a:extLst>
              <a:ext uri="{FF2B5EF4-FFF2-40B4-BE49-F238E27FC236}">
                <a16:creationId xmlns:a16="http://schemas.microsoft.com/office/drawing/2014/main" xmlns="" id="{480C987B-56C4-44FD-AAC0-F06E4F24C1EB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xmlns="" id="{18EAE07C-AFDF-4D84-8CFA-0FDC199FF7C5}"/>
              </a:ext>
            </a:extLst>
          </p:cNvPr>
          <p:cNvSpPr txBox="1"/>
          <p:nvPr/>
        </p:nvSpPr>
        <p:spPr>
          <a:xfrm>
            <a:off x="11832523" y="6465577"/>
            <a:ext cx="22281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lang="ru-RU" sz="1600" dirty="0">
                <a:latin typeface="Jost*" pitchFamily="2" charset="0"/>
                <a:ea typeface="Jost*" pitchFamily="2" charset="0"/>
              </a:rPr>
              <a:t>4</a:t>
            </a:r>
            <a:endParaRPr sz="1600"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3">
            <a:extLst>
              <a:ext uri="{FF2B5EF4-FFF2-40B4-BE49-F238E27FC236}">
                <a16:creationId xmlns:a16="http://schemas.microsoft.com/office/drawing/2014/main" xmlns="" id="{CA6B9D73-0E77-4F2D-879C-1FA260435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части-05.png" descr="запчасти-05.png">
            <a:extLst>
              <a:ext uri="{FF2B5EF4-FFF2-40B4-BE49-F238E27FC236}">
                <a16:creationId xmlns:a16="http://schemas.microsoft.com/office/drawing/2014/main" xmlns="" id="{291E5560-A0B4-46A1-B46C-D2933DAC6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Насекомые">
            <a:extLst>
              <a:ext uri="{FF2B5EF4-FFF2-40B4-BE49-F238E27FC236}">
                <a16:creationId xmlns:a16="http://schemas.microsoft.com/office/drawing/2014/main" xmlns="" id="{AA4EA1FC-3AAF-4E65-8768-83D5A1F3A51C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xmlns="" id="{3A3AA214-9EA8-4EFA-BEA9-F8A681703096}"/>
              </a:ext>
            </a:extLst>
          </p:cNvPr>
          <p:cNvSpPr txBox="1"/>
          <p:nvPr/>
        </p:nvSpPr>
        <p:spPr>
          <a:xfrm>
            <a:off x="11832523" y="6465577"/>
            <a:ext cx="21800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lang="ru-RU" sz="1600" dirty="0">
                <a:latin typeface="Jost*" pitchFamily="2" charset="0"/>
                <a:ea typeface="Jost*" pitchFamily="2" charset="0"/>
              </a:rPr>
              <a:t>5</a:t>
            </a:r>
            <a:endParaRPr sz="1600"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2">
            <a:extLst>
              <a:ext uri="{FF2B5EF4-FFF2-40B4-BE49-F238E27FC236}">
                <a16:creationId xmlns:a16="http://schemas.microsoft.com/office/drawing/2014/main" xmlns="" id="{711CF564-74C2-4155-ADC3-A9791594F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части-05.png" descr="запчасти-05.png">
            <a:extLst>
              <a:ext uri="{FF2B5EF4-FFF2-40B4-BE49-F238E27FC236}">
                <a16:creationId xmlns:a16="http://schemas.microsoft.com/office/drawing/2014/main" xmlns="" id="{6E78A853-5F8C-4350-ABE1-57DE33D85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Насекомые">
            <a:extLst>
              <a:ext uri="{FF2B5EF4-FFF2-40B4-BE49-F238E27FC236}">
                <a16:creationId xmlns:a16="http://schemas.microsoft.com/office/drawing/2014/main" xmlns="" id="{2C9FED3E-D6C0-404C-A6C6-0CED57DF72F3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xmlns="" id="{6F70DA39-6B32-4D43-82AF-4D03802D5EFA}"/>
              </a:ext>
            </a:extLst>
          </p:cNvPr>
          <p:cNvSpPr txBox="1"/>
          <p:nvPr/>
        </p:nvSpPr>
        <p:spPr>
          <a:xfrm>
            <a:off x="11832523" y="6465577"/>
            <a:ext cx="221214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lang="ru-RU" sz="1600" dirty="0">
                <a:latin typeface="Jost*" pitchFamily="2" charset="0"/>
                <a:ea typeface="Jost*" pitchFamily="2" charset="0"/>
              </a:rPr>
              <a:t>6</a:t>
            </a:r>
            <a:endParaRPr sz="1600"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3">
            <a:extLst>
              <a:ext uri="{FF2B5EF4-FFF2-40B4-BE49-F238E27FC236}">
                <a16:creationId xmlns:a16="http://schemas.microsoft.com/office/drawing/2014/main" xmlns="" id="{41810F6E-B2BD-453F-8518-790A68198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части-05.png" descr="запчасти-05.png">
            <a:extLst>
              <a:ext uri="{FF2B5EF4-FFF2-40B4-BE49-F238E27FC236}">
                <a16:creationId xmlns:a16="http://schemas.microsoft.com/office/drawing/2014/main" xmlns="" id="{F82868EE-4097-42C5-95D2-CF1198EF5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Насекомые">
            <a:extLst>
              <a:ext uri="{FF2B5EF4-FFF2-40B4-BE49-F238E27FC236}">
                <a16:creationId xmlns:a16="http://schemas.microsoft.com/office/drawing/2014/main" xmlns="" id="{0E835DB9-3AA7-472C-BAD7-2C26E0FE7F1B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xmlns="" id="{BF9928DC-00D0-4493-A388-D8D06AF5215C}"/>
              </a:ext>
            </a:extLst>
          </p:cNvPr>
          <p:cNvSpPr txBox="1"/>
          <p:nvPr/>
        </p:nvSpPr>
        <p:spPr>
          <a:xfrm>
            <a:off x="11832523" y="6465577"/>
            <a:ext cx="21480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lang="ru-RU" sz="1600" dirty="0">
                <a:latin typeface="Jost*" pitchFamily="2" charset="0"/>
                <a:ea typeface="Jost*" pitchFamily="2" charset="0"/>
              </a:rPr>
              <a:t>7</a:t>
            </a:r>
            <a:endParaRPr sz="1600"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2">
            <a:extLst>
              <a:ext uri="{FF2B5EF4-FFF2-40B4-BE49-F238E27FC236}">
                <a16:creationId xmlns:a16="http://schemas.microsoft.com/office/drawing/2014/main" xmlns="" id="{5A7776C4-0A28-4EE1-A465-A58A726A1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части-05.png" descr="запчасти-05.png">
            <a:extLst>
              <a:ext uri="{FF2B5EF4-FFF2-40B4-BE49-F238E27FC236}">
                <a16:creationId xmlns:a16="http://schemas.microsoft.com/office/drawing/2014/main" xmlns="" id="{4685DAD0-8C08-4FB1-9BA6-93D521227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Насекомые">
            <a:extLst>
              <a:ext uri="{FF2B5EF4-FFF2-40B4-BE49-F238E27FC236}">
                <a16:creationId xmlns:a16="http://schemas.microsoft.com/office/drawing/2014/main" xmlns="" id="{2076E9F1-DBC9-4019-8992-59534722F3E0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xmlns="" id="{9CD3BB5F-DB3E-43CE-9029-2B9AD3475FAA}"/>
              </a:ext>
            </a:extLst>
          </p:cNvPr>
          <p:cNvSpPr txBox="1"/>
          <p:nvPr/>
        </p:nvSpPr>
        <p:spPr>
          <a:xfrm>
            <a:off x="11832523" y="6465577"/>
            <a:ext cx="21480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sz="1600" dirty="0">
                <a:latin typeface="Jost*" pitchFamily="2" charset="0"/>
                <a:ea typeface="Jost*" pitchFamily="2" charset="0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3">
            <a:extLst>
              <a:ext uri="{FF2B5EF4-FFF2-40B4-BE49-F238E27FC236}">
                <a16:creationId xmlns:a16="http://schemas.microsoft.com/office/drawing/2014/main" xmlns="" id="{9BB7FEC6-00B9-47F8-BAD9-D7F0A1FF8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части-05.png" descr="запчасти-05.png">
            <a:extLst>
              <a:ext uri="{FF2B5EF4-FFF2-40B4-BE49-F238E27FC236}">
                <a16:creationId xmlns:a16="http://schemas.microsoft.com/office/drawing/2014/main" xmlns="" id="{79B79FC4-E635-442C-A8E3-08583C8E0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3517"/>
            <a:ext cx="12192000" cy="70448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Насекомые">
            <a:extLst>
              <a:ext uri="{FF2B5EF4-FFF2-40B4-BE49-F238E27FC236}">
                <a16:creationId xmlns:a16="http://schemas.microsoft.com/office/drawing/2014/main" xmlns="" id="{7C50CE7C-E23F-49C7-A889-E45D5A5DF3E7}"/>
              </a:ext>
            </a:extLst>
          </p:cNvPr>
          <p:cNvSpPr txBox="1"/>
          <p:nvPr/>
        </p:nvSpPr>
        <p:spPr>
          <a:xfrm>
            <a:off x="125798" y="6473272"/>
            <a:ext cx="2775898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Jost Regular Regular"/>
                <a:ea typeface="Jost Regular Regular"/>
                <a:cs typeface="Jost Regular Regular"/>
                <a:sym typeface="Jost Regular Regular"/>
              </a:defRPr>
            </a:lvl1pPr>
          </a:lstStyle>
          <a:p>
            <a:r>
              <a:rPr lang="ru-RU" sz="1500" dirty="0">
                <a:latin typeface="Jost*" pitchFamily="2" charset="0"/>
                <a:ea typeface="Jost*" pitchFamily="2" charset="0"/>
              </a:rPr>
              <a:t>Урок 7. Насекомые Камчатки</a:t>
            </a:r>
            <a:endParaRPr sz="1500" dirty="0">
              <a:latin typeface="Jost*" pitchFamily="2" charset="0"/>
              <a:ea typeface="Jost*" pitchFamily="2" charset="0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xmlns="" id="{C322AE05-1FDF-4B8F-AEDF-EDB59384DD19}"/>
              </a:ext>
            </a:extLst>
          </p:cNvPr>
          <p:cNvSpPr txBox="1"/>
          <p:nvPr/>
        </p:nvSpPr>
        <p:spPr>
          <a:xfrm>
            <a:off x="11832523" y="6465577"/>
            <a:ext cx="221214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Jost Regular Bold"/>
                <a:ea typeface="Jost Regular Bold"/>
                <a:cs typeface="Jost Regular Bold"/>
                <a:sym typeface="Jost Regular Bold"/>
              </a:defRPr>
            </a:lvl1pPr>
          </a:lstStyle>
          <a:p>
            <a:r>
              <a:rPr lang="ru-RU" sz="1600" dirty="0">
                <a:latin typeface="Jost*" pitchFamily="2" charset="0"/>
                <a:ea typeface="Jost*" pitchFamily="2" charset="0"/>
              </a:rPr>
              <a:t>9</a:t>
            </a:r>
            <a:endParaRPr sz="1600" dirty="0">
              <a:latin typeface="Jost*" pitchFamily="2" charset="0"/>
              <a:ea typeface="Jost*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158</Words>
  <Application>Microsoft Office PowerPoint</Application>
  <PresentationFormat>Произвольный</PresentationFormat>
  <Paragraphs>53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Семилетникова</dc:creator>
  <cp:lastModifiedBy>1</cp:lastModifiedBy>
  <cp:revision>24</cp:revision>
  <dcterms:created xsi:type="dcterms:W3CDTF">2023-03-06T10:48:24Z</dcterms:created>
  <dcterms:modified xsi:type="dcterms:W3CDTF">2024-11-06T21:43:03Z</dcterms:modified>
</cp:coreProperties>
</file>