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3"/>
  </p:normalViewPr>
  <p:slideViewPr>
    <p:cSldViewPr snapToGrid="0" snapToObjects="1">
      <p:cViewPr varScale="1">
        <p:scale>
          <a:sx n="60" d="100"/>
          <a:sy n="60" d="100"/>
        </p:scale>
        <p:origin x="15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Информация о факте</a:t>
            </a:r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Авторство</a:t>
            </a:r>
          </a:p>
        </p:txBody>
      </p:sp>
      <p:sp>
        <p:nvSpPr>
          <p:cNvPr id="11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«Важная цитата»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Миска салата с жареным рисом, варёными яйцами и палочками для еды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Тарелка с рублеными котлетами из лосося, салатом и хумусом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Тарелка пасты папарделле с зелёным маслом из петрушки, жареным фундуком и стружкой сыра пармезан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миска салата с жареным рисом, варёными яйцами и палочками для еды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Авокадо и лаймы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Заголовок презентации</a:t>
            </a:r>
          </a:p>
        </p:txBody>
      </p:sp>
      <p:sp>
        <p:nvSpPr>
          <p:cNvPr id="23" name="Автор и дат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 и дата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арелка с рублеными котлетами из лосося, салатом и хумусом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Тарелка пасты папарделле с зелёным маслом из петрушки, жареным фундуком и стружкой сыра пармезан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Заголовок раздела</a:t>
            </a:r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Заголовок повестки дня</a:t>
            </a:r>
          </a:p>
        </p:txBody>
      </p:sp>
      <p:sp>
        <p:nvSpPr>
          <p:cNvPr id="89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повестки дня</a:t>
            </a:r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Темы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Заголовок слайда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6" Type="http://schemas.openxmlformats.org/officeDocument/2006/relationships/slide" Target="slide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7.png"/><Relationship Id="rId7" Type="http://schemas.openxmlformats.org/officeDocument/2006/relationships/slide" Target="slide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6" Type="http://schemas.openxmlformats.org/officeDocument/2006/relationships/slide" Target="slide4.xml"/><Relationship Id="rId5" Type="http://schemas.openxmlformats.org/officeDocument/2006/relationships/image" Target="../media/image7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4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WL_M_B_174.jpg" descr="WL_M_B_174.jpg"/>
          <p:cNvPicPr>
            <a:picLocks noChangeAspect="1"/>
          </p:cNvPicPr>
          <p:nvPr/>
        </p:nvPicPr>
        <p:blipFill>
          <a:blip r:embed="rId2"/>
          <a:srcRect l="4271" t="1915" r="4271" b="19605"/>
          <a:stretch>
            <a:fillRect/>
          </a:stretch>
        </p:blipFill>
        <p:spPr>
          <a:xfrm>
            <a:off x="-22343" y="-101429"/>
            <a:ext cx="24428686" cy="13918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запчасти-04.png" descr="запчасти-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54644"/>
            <a:ext cx="24384001" cy="6016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запчасти_Монтажная область 1.png" descr="запчасти_Монтажная область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48" y="215551"/>
            <a:ext cx="2096803" cy="2802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запчасти-02.png" descr="запчасти-0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6678" y="271308"/>
            <a:ext cx="2614943" cy="2614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Герб ПКГО.png" descr="Герб ПКГО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9716" y="328607"/>
            <a:ext cx="1865097" cy="186509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Животный мир Камчатки"/>
          <p:cNvSpPr txBox="1"/>
          <p:nvPr/>
        </p:nvSpPr>
        <p:spPr>
          <a:xfrm>
            <a:off x="3237663" y="3629095"/>
            <a:ext cx="17193810" cy="1949252"/>
          </a:xfrm>
          <a:prstGeom prst="rect">
            <a:avLst/>
          </a:prstGeom>
          <a:ln w="12700">
            <a:miter lim="400000"/>
          </a:ln>
          <a:effectLst>
            <a:outerShdw blurRad="203200" dist="15380" dir="5400000" rotWithShape="0">
              <a:srgbClr val="000000">
                <a:alpha val="1965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Jost Regular Medium"/>
                <a:ea typeface="Jost Regular Medium"/>
                <a:cs typeface="Jost Regular Medium"/>
                <a:sym typeface="Jost Regular Medium"/>
              </a:defRPr>
            </a:lvl1pPr>
          </a:lstStyle>
          <a:p>
            <a:r>
              <a:rPr b="1" dirty="0" err="1">
                <a:latin typeface="Jost*" pitchFamily="2" charset="0"/>
                <a:ea typeface="Jost*" pitchFamily="2" charset="0"/>
              </a:rPr>
              <a:t>Животный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мир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Камчатки</a:t>
            </a:r>
            <a:endParaRPr b="1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157" name="Учебный курс «Моя Камчатка — заповедный край»"/>
          <p:cNvSpPr txBox="1"/>
          <p:nvPr/>
        </p:nvSpPr>
        <p:spPr>
          <a:xfrm>
            <a:off x="2649180" y="11232985"/>
            <a:ext cx="17894322" cy="1112677"/>
          </a:xfrm>
          <a:prstGeom prst="rect">
            <a:avLst/>
          </a:prstGeom>
          <a:ln w="12700">
            <a:miter lim="400000"/>
          </a:ln>
          <a:effectLst>
            <a:outerShdw blurRad="342900" dist="24034" dir="5400000" rotWithShape="0">
              <a:srgbClr val="191F38">
                <a:alpha val="93876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49580">
              <a:lnSpc>
                <a:spcPct val="115000"/>
              </a:lnSpc>
              <a:spcBef>
                <a:spcPts val="1000"/>
              </a:spcBef>
              <a:defRPr sz="5900">
                <a:solidFill>
                  <a:srgbClr val="FFFFFF"/>
                </a:solidFill>
                <a:latin typeface="Jost Regular Medium"/>
                <a:ea typeface="Jost Regular Medium"/>
                <a:cs typeface="Jost Regular Medium"/>
                <a:sym typeface="Jost Regular Medium"/>
              </a:defRPr>
            </a:lvl1pPr>
          </a:lstStyle>
          <a:p>
            <a:r>
              <a:rPr b="1" dirty="0" err="1">
                <a:latin typeface="Jost*" pitchFamily="2" charset="0"/>
                <a:ea typeface="Jost*" pitchFamily="2" charset="0"/>
              </a:rPr>
              <a:t>Учебный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курс</a:t>
            </a:r>
            <a:r>
              <a:rPr b="1" dirty="0">
                <a:latin typeface="Jost*" pitchFamily="2" charset="0"/>
                <a:ea typeface="Jost*" pitchFamily="2" charset="0"/>
              </a:rPr>
              <a:t> «</a:t>
            </a:r>
            <a:r>
              <a:rPr b="1" dirty="0" err="1">
                <a:latin typeface="Jost*" pitchFamily="2" charset="0"/>
                <a:ea typeface="Jost*" pitchFamily="2" charset="0"/>
              </a:rPr>
              <a:t>Моя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Камчатка</a:t>
            </a:r>
            <a:r>
              <a:rPr b="1" dirty="0">
                <a:latin typeface="Jost*" pitchFamily="2" charset="0"/>
                <a:ea typeface="Jost*" pitchFamily="2" charset="0"/>
              </a:rPr>
              <a:t> — </a:t>
            </a:r>
            <a:r>
              <a:rPr b="1" dirty="0" err="1">
                <a:latin typeface="Jost*" pitchFamily="2" charset="0"/>
                <a:ea typeface="Jost*" pitchFamily="2" charset="0"/>
              </a:rPr>
              <a:t>заповедный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край</a:t>
            </a:r>
            <a:r>
              <a:rPr b="1" dirty="0">
                <a:latin typeface="Jost*" pitchFamily="2" charset="0"/>
                <a:ea typeface="Jost*" pitchFamily="2" charset="0"/>
              </a:rPr>
              <a:t>»</a:t>
            </a:r>
          </a:p>
        </p:txBody>
      </p:sp>
      <p:sp>
        <p:nvSpPr>
          <p:cNvPr id="158" name="2 класс"/>
          <p:cNvSpPr txBox="1"/>
          <p:nvPr/>
        </p:nvSpPr>
        <p:spPr>
          <a:xfrm>
            <a:off x="10838373" y="12121095"/>
            <a:ext cx="2707253" cy="1181101"/>
          </a:xfrm>
          <a:prstGeom prst="rect">
            <a:avLst/>
          </a:prstGeom>
          <a:ln w="12700">
            <a:miter lim="400000"/>
          </a:ln>
          <a:effectLst>
            <a:outerShdw blurRad="114300" dist="4334" dir="5400000" rotWithShape="0">
              <a:srgbClr val="191F38">
                <a:alpha val="93876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49580">
              <a:lnSpc>
                <a:spcPct val="115000"/>
              </a:lnSpc>
              <a:spcBef>
                <a:spcPts val="1000"/>
              </a:spcBef>
              <a:defRPr sz="5900">
                <a:solidFill>
                  <a:srgbClr val="FFFFFF"/>
                </a:solidFill>
                <a:latin typeface="Jost Regular Medium"/>
                <a:ea typeface="Jost Regular Medium"/>
                <a:cs typeface="Jost Regular Medium"/>
                <a:sym typeface="Jost Regular Medium"/>
              </a:defRPr>
            </a:lvl1pPr>
          </a:lstStyle>
          <a:p>
            <a:r>
              <a:t>2 класс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shutterstock_1398356108.jpg" descr="shutterstock_1398356108.jpg"/>
          <p:cNvPicPr>
            <a:picLocks noChangeAspect="1"/>
          </p:cNvPicPr>
          <p:nvPr/>
        </p:nvPicPr>
        <p:blipFill>
          <a:blip r:embed="rId2">
            <a:alphaModFix amt="70587"/>
          </a:blip>
          <a:srcRect l="6845" t="12615" r="6845" b="22609"/>
          <a:stretch>
            <a:fillRect/>
          </a:stretch>
        </p:blipFill>
        <p:spPr>
          <a:xfrm>
            <a:off x="7993" y="0"/>
            <a:ext cx="24368015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Кружок"/>
          <p:cNvSpPr/>
          <p:nvPr/>
        </p:nvSpPr>
        <p:spPr>
          <a:xfrm>
            <a:off x="12956309" y="757613"/>
            <a:ext cx="9642622" cy="964262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241300" dist="45769" dir="1964062" rotWithShape="0">
              <a:srgbClr val="000000">
                <a:alpha val="1965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0" name="Кружок"/>
          <p:cNvSpPr/>
          <p:nvPr/>
        </p:nvSpPr>
        <p:spPr>
          <a:xfrm>
            <a:off x="1784805" y="757613"/>
            <a:ext cx="9642623" cy="964262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241300" dist="45769" dir="1964062" rotWithShape="0">
              <a:srgbClr val="000000">
                <a:alpha val="1965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1" name="запчасти-05.png" descr="запчасти-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10575"/>
            <a:ext cx="24384001" cy="1408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Суслик и сурок.jpg" descr="Суслик и сурок.jpg"/>
          <p:cNvPicPr>
            <a:picLocks noChangeAspect="1"/>
          </p:cNvPicPr>
          <p:nvPr/>
        </p:nvPicPr>
        <p:blipFill>
          <a:blip r:embed="rId4"/>
          <a:srcRect l="25268" t="2817" r="33266" b="37691"/>
          <a:stretch>
            <a:fillRect/>
          </a:stretch>
        </p:blipFill>
        <p:spPr>
          <a:xfrm>
            <a:off x="13243451" y="1044790"/>
            <a:ext cx="9068337" cy="9068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8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3" name="Черношапочный сурок"/>
          <p:cNvSpPr txBox="1"/>
          <p:nvPr/>
        </p:nvSpPr>
        <p:spPr>
          <a:xfrm>
            <a:off x="5381642" y="10845015"/>
            <a:ext cx="13620716" cy="1295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10000">
                <a:solidFill>
                  <a:srgbClr val="424242"/>
                </a:solidFill>
                <a:latin typeface="Jost Regular Medium"/>
                <a:ea typeface="Jost Regular Medium"/>
                <a:cs typeface="Jost Regular Medium"/>
                <a:sym typeface="Jost Regular Medium"/>
              </a:defRPr>
            </a:lvl1pPr>
          </a:lstStyle>
          <a:p>
            <a:r>
              <a:rPr b="1" dirty="0" err="1">
                <a:latin typeface="Jost*" pitchFamily="2" charset="0"/>
                <a:ea typeface="Jost*" pitchFamily="2" charset="0"/>
              </a:rPr>
              <a:t>Черношапочный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сурок</a:t>
            </a:r>
            <a:endParaRPr b="1" dirty="0">
              <a:latin typeface="Jost*" pitchFamily="2" charset="0"/>
              <a:ea typeface="Jost*" pitchFamily="2" charset="0"/>
            </a:endParaRPr>
          </a:p>
        </p:txBody>
      </p:sp>
      <p:pic>
        <p:nvPicPr>
          <p:cNvPr id="254" name="65105f157b399793b5e6b53aca7d3a58.jpg" descr="65105f157b399793b5e6b53aca7d3a58.jpg"/>
          <p:cNvPicPr>
            <a:picLocks noChangeAspect="1"/>
          </p:cNvPicPr>
          <p:nvPr/>
        </p:nvPicPr>
        <p:blipFill>
          <a:blip r:embed="rId5"/>
          <a:srcRect l="17315" t="11649" r="20975" b="6071"/>
          <a:stretch>
            <a:fillRect/>
          </a:stretch>
        </p:blipFill>
        <p:spPr>
          <a:xfrm>
            <a:off x="2072212" y="1045021"/>
            <a:ext cx="9067809" cy="9067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5" name="10"/>
          <p:cNvSpPr txBox="1"/>
          <p:nvPr/>
        </p:nvSpPr>
        <p:spPr>
          <a:xfrm>
            <a:off x="23259541" y="12820099"/>
            <a:ext cx="77585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>
                <a:latin typeface="Jost*" pitchFamily="2" charset="0"/>
                <a:ea typeface="Jost*" pitchFamily="2" charset="0"/>
              </a:rPr>
              <a:t>10</a:t>
            </a:r>
          </a:p>
        </p:txBody>
      </p:sp>
      <p:sp>
        <p:nvSpPr>
          <p:cNvPr id="256" name="Урок 4. Животный мир Камчатки"/>
          <p:cNvSpPr txBox="1"/>
          <p:nvPr/>
        </p:nvSpPr>
        <p:spPr>
          <a:xfrm>
            <a:off x="345485" y="12973988"/>
            <a:ext cx="560570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>
                <a:latin typeface="Jost*" pitchFamily="2" charset="0"/>
                <a:ea typeface="Jost*" pitchFamily="2" charset="0"/>
              </a:rPr>
              <a:t>Урок 4. Животный мир Камчатки</a:t>
            </a:r>
          </a:p>
        </p:txBody>
      </p:sp>
      <p:sp>
        <p:nvSpPr>
          <p:cNvPr id="11" name="Скругленный прямоугольник 10">
            <a:hlinkClick r:id="rId6" action="ppaction://hlinksldjump"/>
            <a:extLst>
              <a:ext uri="{FF2B5EF4-FFF2-40B4-BE49-F238E27FC236}">
                <a16:creationId xmlns:a16="http://schemas.microsoft.com/office/drawing/2014/main" id="{E356F1D2-EEE3-1746-BC23-FF465520087C}"/>
              </a:ext>
            </a:extLst>
          </p:cNvPr>
          <p:cNvSpPr/>
          <p:nvPr/>
        </p:nvSpPr>
        <p:spPr>
          <a:xfrm>
            <a:off x="22835368" y="11169953"/>
            <a:ext cx="1244600" cy="1244600"/>
          </a:xfrm>
          <a:prstGeom prst="roundRect">
            <a:avLst/>
          </a:prstGeom>
          <a:solidFill>
            <a:srgbClr val="59895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Развернутая стрелка 11">
            <a:hlinkClick r:id="rId6" action="ppaction://hlinksldjump"/>
            <a:extLst>
              <a:ext uri="{FF2B5EF4-FFF2-40B4-BE49-F238E27FC236}">
                <a16:creationId xmlns:a16="http://schemas.microsoft.com/office/drawing/2014/main" id="{EC0F5DAC-F0E2-144E-8986-988B43911F0D}"/>
              </a:ext>
            </a:extLst>
          </p:cNvPr>
          <p:cNvSpPr/>
          <p:nvPr/>
        </p:nvSpPr>
        <p:spPr>
          <a:xfrm rot="5400000">
            <a:off x="23012631" y="11351804"/>
            <a:ext cx="890073" cy="880898"/>
          </a:xfrm>
          <a:prstGeom prst="uturnArrow">
            <a:avLst>
              <a:gd name="adj1" fmla="val 25000"/>
              <a:gd name="adj2" fmla="val 25000"/>
              <a:gd name="adj3" fmla="val 41590"/>
              <a:gd name="adj4" fmla="val 44271"/>
              <a:gd name="adj5" fmla="val 100000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_ATT5257.jpg" descr="_ATT5257.jpg"/>
          <p:cNvPicPr>
            <a:picLocks noChangeAspect="1"/>
          </p:cNvPicPr>
          <p:nvPr/>
        </p:nvPicPr>
        <p:blipFill>
          <a:blip r:embed="rId2"/>
          <a:srcRect l="276" t="3839" r="231" b="10595"/>
          <a:stretch>
            <a:fillRect/>
          </a:stretch>
        </p:blipFill>
        <p:spPr>
          <a:xfrm>
            <a:off x="-8269" y="-109014"/>
            <a:ext cx="24400539" cy="13934028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Прекрасная Камчатка"/>
          <p:cNvSpPr txBox="1"/>
          <p:nvPr/>
        </p:nvSpPr>
        <p:spPr>
          <a:xfrm>
            <a:off x="6409969" y="6540876"/>
            <a:ext cx="11564063" cy="1187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9100">
                <a:solidFill>
                  <a:srgbClr val="FFFFFF"/>
                </a:solidFill>
                <a:latin typeface="Jost Regular Medium"/>
                <a:ea typeface="Jost Regular Medium"/>
                <a:cs typeface="Jost Regular Medium"/>
                <a:sym typeface="Jost Regular Medium"/>
              </a:defRPr>
            </a:lvl1pPr>
          </a:lstStyle>
          <a:p>
            <a:r>
              <a:rPr b="1" dirty="0" err="1">
                <a:latin typeface="Jost*" pitchFamily="2" charset="0"/>
                <a:ea typeface="Jost*" pitchFamily="2" charset="0"/>
              </a:rPr>
              <a:t>Прекрасная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Камчатка</a:t>
            </a:r>
            <a:endParaRPr b="1" dirty="0">
              <a:latin typeface="Jost*" pitchFamily="2" charset="0"/>
              <a:ea typeface="Jost*" pitchFamily="2" charset="0"/>
            </a:endParaRPr>
          </a:p>
        </p:txBody>
      </p:sp>
      <p:pic>
        <p:nvPicPr>
          <p:cNvPr id="260" name="запчасти-05.png" descr="запчасти-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10575"/>
            <a:ext cx="24384001" cy="1408967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11"/>
          <p:cNvSpPr txBox="1"/>
          <p:nvPr/>
        </p:nvSpPr>
        <p:spPr>
          <a:xfrm>
            <a:off x="23307632" y="12820099"/>
            <a:ext cx="67967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>
                <a:latin typeface="Jost*" pitchFamily="2" charset="0"/>
                <a:ea typeface="Jost*" pitchFamily="2" charset="0"/>
              </a:rPr>
              <a:t>11</a:t>
            </a:r>
          </a:p>
        </p:txBody>
      </p:sp>
      <p:sp>
        <p:nvSpPr>
          <p:cNvPr id="262" name="Урок 4. Животный мир Камчатки"/>
          <p:cNvSpPr txBox="1"/>
          <p:nvPr/>
        </p:nvSpPr>
        <p:spPr>
          <a:xfrm>
            <a:off x="345485" y="12973988"/>
            <a:ext cx="560570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>
                <a:latin typeface="Jost*" pitchFamily="2" charset="0"/>
                <a:ea typeface="Jost*" pitchFamily="2" charset="0"/>
              </a:rPr>
              <a:t>Урок 4. Животный мир Камчатки</a:t>
            </a:r>
          </a:p>
        </p:txBody>
      </p:sp>
      <p:sp>
        <p:nvSpPr>
          <p:cNvPr id="7" name="Скругленный прямоугольник 6">
            <a:hlinkClick r:id="rId4" action="ppaction://hlinksldjump"/>
            <a:extLst>
              <a:ext uri="{FF2B5EF4-FFF2-40B4-BE49-F238E27FC236}">
                <a16:creationId xmlns:a16="http://schemas.microsoft.com/office/drawing/2014/main" id="{2BE9B3BB-34A4-2743-A816-9B70DA6DEA93}"/>
              </a:ext>
            </a:extLst>
          </p:cNvPr>
          <p:cNvSpPr/>
          <p:nvPr/>
        </p:nvSpPr>
        <p:spPr>
          <a:xfrm>
            <a:off x="22835368" y="11169953"/>
            <a:ext cx="1244600" cy="1244600"/>
          </a:xfrm>
          <a:prstGeom prst="roundRect">
            <a:avLst/>
          </a:prstGeom>
          <a:solidFill>
            <a:srgbClr val="59895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Развернутая стрелка 7">
            <a:hlinkClick r:id="rId4" action="ppaction://hlinksldjump"/>
            <a:extLst>
              <a:ext uri="{FF2B5EF4-FFF2-40B4-BE49-F238E27FC236}">
                <a16:creationId xmlns:a16="http://schemas.microsoft.com/office/drawing/2014/main" id="{BDD95F45-C6C1-6941-B086-47EAE90B347C}"/>
              </a:ext>
            </a:extLst>
          </p:cNvPr>
          <p:cNvSpPr/>
          <p:nvPr/>
        </p:nvSpPr>
        <p:spPr>
          <a:xfrm rot="5400000">
            <a:off x="23012631" y="11351804"/>
            <a:ext cx="890073" cy="880898"/>
          </a:xfrm>
          <a:prstGeom prst="uturnArrow">
            <a:avLst>
              <a:gd name="adj1" fmla="val 25000"/>
              <a:gd name="adj2" fmla="val 25000"/>
              <a:gd name="adj3" fmla="val 41590"/>
              <a:gd name="adj4" fmla="val 44271"/>
              <a:gd name="adj5" fmla="val 100000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DSC_0361.JPG" descr="DSC_0361.JPG"/>
          <p:cNvPicPr>
            <a:picLocks noChangeAspect="1"/>
          </p:cNvPicPr>
          <p:nvPr/>
        </p:nvPicPr>
        <p:blipFill>
          <a:blip r:embed="rId2">
            <a:alphaModFix amt="86833"/>
          </a:blip>
          <a:srcRect l="10148" t="25319" r="26627" b="19980"/>
          <a:stretch>
            <a:fillRect/>
          </a:stretch>
        </p:blipFill>
        <p:spPr>
          <a:xfrm>
            <a:off x="-631983" y="-538578"/>
            <a:ext cx="25647966" cy="14793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0" y="20953"/>
                </a:lnTo>
                <a:lnTo>
                  <a:pt x="21389" y="21600"/>
                </a:lnTo>
                <a:lnTo>
                  <a:pt x="21600" y="647"/>
                </a:lnTo>
                <a:lnTo>
                  <a:pt x="21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61" name="запчасти-05.png" descr="запчасти-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10575"/>
            <a:ext cx="24384001" cy="1408967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Начало легенды"/>
          <p:cNvSpPr txBox="1"/>
          <p:nvPr/>
        </p:nvSpPr>
        <p:spPr>
          <a:xfrm>
            <a:off x="648929" y="961678"/>
            <a:ext cx="8917506" cy="117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70000"/>
              </a:lnSpc>
              <a:defRPr sz="9000">
                <a:solidFill>
                  <a:srgbClr val="424242"/>
                </a:solidFill>
                <a:latin typeface="Jost Regular Medium"/>
                <a:ea typeface="Jost Regular Medium"/>
                <a:cs typeface="Jost Regular Medium"/>
                <a:sym typeface="Jost Regular Medium"/>
              </a:defRPr>
            </a:lvl1pPr>
          </a:lstStyle>
          <a:p>
            <a:pPr algn="l"/>
            <a:r>
              <a:rPr b="1" dirty="0" err="1">
                <a:latin typeface="Jost*" pitchFamily="2" charset="0"/>
                <a:ea typeface="Jost*" pitchFamily="2" charset="0"/>
              </a:rPr>
              <a:t>Начало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легенды</a:t>
            </a:r>
            <a:endParaRPr b="1" dirty="0">
              <a:latin typeface="Jost*" pitchFamily="2" charset="0"/>
              <a:ea typeface="Jost*" pitchFamily="2" charset="0"/>
            </a:endParaRPr>
          </a:p>
        </p:txBody>
      </p:sp>
      <p:pic>
        <p:nvPicPr>
          <p:cNvPr id="163" name="Кутх сам.png" descr="Кутх сам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823" y="1122028"/>
            <a:ext cx="11320355" cy="11320356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Урок 4. Животный мир Камчатки"/>
          <p:cNvSpPr txBox="1"/>
          <p:nvPr/>
        </p:nvSpPr>
        <p:spPr>
          <a:xfrm>
            <a:off x="345485" y="12973988"/>
            <a:ext cx="560570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dirty="0" err="1">
                <a:latin typeface="Jost*" pitchFamily="2" charset="0"/>
                <a:ea typeface="Jost*" pitchFamily="2" charset="0"/>
              </a:rPr>
              <a:t>Урок</a:t>
            </a:r>
            <a:r>
              <a:rPr dirty="0">
                <a:latin typeface="Jost*" pitchFamily="2" charset="0"/>
                <a:ea typeface="Jost*" pitchFamily="2" charset="0"/>
              </a:rPr>
              <a:t> 4. </a:t>
            </a:r>
            <a:r>
              <a:rPr dirty="0" err="1">
                <a:latin typeface="Jost*" pitchFamily="2" charset="0"/>
                <a:ea typeface="Jost*" pitchFamily="2" charset="0"/>
              </a:rPr>
              <a:t>Животный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мир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Камчатки</a:t>
            </a:r>
            <a:endParaRPr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165" name="2"/>
          <p:cNvSpPr txBox="1"/>
          <p:nvPr/>
        </p:nvSpPr>
        <p:spPr>
          <a:xfrm>
            <a:off x="23413429" y="12820099"/>
            <a:ext cx="46807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>
                <a:latin typeface="Jost*" pitchFamily="2" charset="0"/>
                <a:ea typeface="Jost*" pitchFamily="2" charset="0"/>
              </a:rPr>
              <a:t>2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Владения кутха копия.jpg" descr="Владения кутха копи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запчасти-05.png" descr="запчасти-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10575"/>
            <a:ext cx="24384001" cy="1408967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Владения Кутха"/>
          <p:cNvSpPr txBox="1"/>
          <p:nvPr/>
        </p:nvSpPr>
        <p:spPr>
          <a:xfrm>
            <a:off x="646016" y="1165769"/>
            <a:ext cx="8335615" cy="117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70000"/>
              </a:lnSpc>
              <a:defRPr sz="9000">
                <a:solidFill>
                  <a:srgbClr val="424242"/>
                </a:solidFill>
                <a:latin typeface="Jost Regular Medium"/>
                <a:ea typeface="Jost Regular Medium"/>
                <a:cs typeface="Jost Regular Medium"/>
                <a:sym typeface="Jost Regular Medium"/>
              </a:defRPr>
            </a:lvl1pPr>
          </a:lstStyle>
          <a:p>
            <a:r>
              <a:rPr b="1" dirty="0" err="1">
                <a:latin typeface="Jost*" pitchFamily="2" charset="0"/>
                <a:ea typeface="Jost*" pitchFamily="2" charset="0"/>
              </a:rPr>
              <a:t>Владения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Кутха</a:t>
            </a:r>
            <a:endParaRPr b="1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170" name="3"/>
          <p:cNvSpPr txBox="1"/>
          <p:nvPr/>
        </p:nvSpPr>
        <p:spPr>
          <a:xfrm>
            <a:off x="23421444" y="12820099"/>
            <a:ext cx="45204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>
                <a:latin typeface="Jost*" pitchFamily="2" charset="0"/>
                <a:ea typeface="Jost*" pitchFamily="2" charset="0"/>
              </a:rPr>
              <a:t>3</a:t>
            </a:r>
          </a:p>
        </p:txBody>
      </p:sp>
      <p:sp>
        <p:nvSpPr>
          <p:cNvPr id="171" name="Урок 4. Животный мир Камчатки"/>
          <p:cNvSpPr txBox="1"/>
          <p:nvPr/>
        </p:nvSpPr>
        <p:spPr>
          <a:xfrm>
            <a:off x="345485" y="12973988"/>
            <a:ext cx="560570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dirty="0" err="1">
                <a:latin typeface="Jost*" pitchFamily="2" charset="0"/>
                <a:ea typeface="Jost*" pitchFamily="2" charset="0"/>
              </a:rPr>
              <a:t>Урок</a:t>
            </a:r>
            <a:r>
              <a:rPr dirty="0">
                <a:latin typeface="Jost*" pitchFamily="2" charset="0"/>
                <a:ea typeface="Jost*" pitchFamily="2" charset="0"/>
              </a:rPr>
              <a:t> 4. </a:t>
            </a:r>
            <a:r>
              <a:rPr dirty="0" err="1">
                <a:latin typeface="Jost*" pitchFamily="2" charset="0"/>
                <a:ea typeface="Jost*" pitchFamily="2" charset="0"/>
              </a:rPr>
              <a:t>Животный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мир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Камчатки</a:t>
            </a:r>
            <a:endParaRPr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Снимок экрана 2023-01-24 в 10.54.45.png" descr="Снимок экрана 2023-01-24 в 10.54.45.png"/>
          <p:cNvPicPr>
            <a:picLocks noChangeAspect="1"/>
          </p:cNvPicPr>
          <p:nvPr/>
        </p:nvPicPr>
        <p:blipFill>
          <a:blip r:embed="rId2"/>
          <a:srcRect l="4029" t="13901" r="9651" b="3468"/>
          <a:stretch>
            <a:fillRect/>
          </a:stretch>
        </p:blipFill>
        <p:spPr>
          <a:xfrm>
            <a:off x="0" y="-29744"/>
            <a:ext cx="24384000" cy="13560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запчасти-05.png" descr="запчасти-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10575"/>
            <a:ext cx="24384001" cy="14089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7" name="Сгруппировать">
            <a:hlinkClick r:id="rId4" action="ppaction://hlinksldjump"/>
          </p:cNvPr>
          <p:cNvGrpSpPr/>
          <p:nvPr/>
        </p:nvGrpSpPr>
        <p:grpSpPr>
          <a:xfrm>
            <a:off x="9043929" y="6834148"/>
            <a:ext cx="762447" cy="892297"/>
            <a:chOff x="0" y="0"/>
            <a:chExt cx="762445" cy="892295"/>
          </a:xfrm>
        </p:grpSpPr>
        <p:sp>
          <p:nvSpPr>
            <p:cNvPr id="175" name="Кружок"/>
            <p:cNvSpPr/>
            <p:nvPr/>
          </p:nvSpPr>
          <p:spPr>
            <a:xfrm>
              <a:off x="0" y="64923"/>
              <a:ext cx="762446" cy="762446"/>
            </a:xfrm>
            <a:prstGeom prst="ellipse">
              <a:avLst/>
            </a:prstGeom>
            <a:solidFill>
              <a:srgbClr val="BC4C0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76" name="1"/>
            <p:cNvSpPr txBox="1"/>
            <p:nvPr/>
          </p:nvSpPr>
          <p:spPr>
            <a:xfrm>
              <a:off x="173707" y="0"/>
              <a:ext cx="415031" cy="8922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>
                  <a:solidFill>
                    <a:srgbClr val="FFFFFF"/>
                  </a:solidFill>
                  <a:latin typeface="Jost Regular SemiBold"/>
                  <a:ea typeface="Jost Regular SemiBold"/>
                  <a:cs typeface="Jost Regular SemiBold"/>
                  <a:sym typeface="Jost Regular SemiBold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80" name="Сгруппировать">
            <a:hlinkClick r:id="rId5" action="ppaction://hlinksldjump"/>
          </p:cNvPr>
          <p:cNvGrpSpPr/>
          <p:nvPr/>
        </p:nvGrpSpPr>
        <p:grpSpPr>
          <a:xfrm>
            <a:off x="10668054" y="4474914"/>
            <a:ext cx="762446" cy="892296"/>
            <a:chOff x="0" y="0"/>
            <a:chExt cx="762445" cy="892295"/>
          </a:xfrm>
        </p:grpSpPr>
        <p:sp>
          <p:nvSpPr>
            <p:cNvPr id="178" name="Кружок"/>
            <p:cNvSpPr/>
            <p:nvPr/>
          </p:nvSpPr>
          <p:spPr>
            <a:xfrm>
              <a:off x="0" y="64924"/>
              <a:ext cx="762446" cy="762447"/>
            </a:xfrm>
            <a:prstGeom prst="ellipse">
              <a:avLst/>
            </a:prstGeom>
            <a:solidFill>
              <a:srgbClr val="BC4C0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79" name="2"/>
            <p:cNvSpPr txBox="1"/>
            <p:nvPr/>
          </p:nvSpPr>
          <p:spPr>
            <a:xfrm>
              <a:off x="137416" y="0"/>
              <a:ext cx="487615" cy="8922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>
                  <a:solidFill>
                    <a:srgbClr val="FFFFFF"/>
                  </a:solidFill>
                  <a:latin typeface="Jost Regular SemiBold"/>
                  <a:ea typeface="Jost Regular SemiBold"/>
                  <a:cs typeface="Jost Regular SemiBold"/>
                  <a:sym typeface="Jost Regular SemiBold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83" name="Сгруппировать">
            <a:hlinkClick r:id="rId6" action="ppaction://hlinksldjump"/>
          </p:cNvPr>
          <p:cNvGrpSpPr/>
          <p:nvPr/>
        </p:nvGrpSpPr>
        <p:grpSpPr>
          <a:xfrm>
            <a:off x="13424231" y="3241759"/>
            <a:ext cx="762447" cy="892296"/>
            <a:chOff x="0" y="0"/>
            <a:chExt cx="762445" cy="892295"/>
          </a:xfrm>
        </p:grpSpPr>
        <p:sp>
          <p:nvSpPr>
            <p:cNvPr id="181" name="Кружок"/>
            <p:cNvSpPr/>
            <p:nvPr/>
          </p:nvSpPr>
          <p:spPr>
            <a:xfrm>
              <a:off x="0" y="64924"/>
              <a:ext cx="762446" cy="762447"/>
            </a:xfrm>
            <a:prstGeom prst="ellipse">
              <a:avLst/>
            </a:prstGeom>
            <a:solidFill>
              <a:srgbClr val="BC4C0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82" name="3"/>
            <p:cNvSpPr txBox="1"/>
            <p:nvPr/>
          </p:nvSpPr>
          <p:spPr>
            <a:xfrm>
              <a:off x="145701" y="0"/>
              <a:ext cx="471044" cy="8922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>
                  <a:solidFill>
                    <a:srgbClr val="FFFFFF"/>
                  </a:solidFill>
                  <a:latin typeface="Jost Regular SemiBold"/>
                  <a:ea typeface="Jost Regular SemiBold"/>
                  <a:cs typeface="Jost Regular SemiBold"/>
                  <a:sym typeface="Jost Regular SemiBold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86" name="Сгруппировать">
            <a:hlinkClick r:id="rId7" action="ppaction://hlinksldjump"/>
          </p:cNvPr>
          <p:cNvGrpSpPr/>
          <p:nvPr/>
        </p:nvGrpSpPr>
        <p:grpSpPr>
          <a:xfrm>
            <a:off x="15791572" y="3714992"/>
            <a:ext cx="762447" cy="892297"/>
            <a:chOff x="0" y="0"/>
            <a:chExt cx="762445" cy="892295"/>
          </a:xfrm>
        </p:grpSpPr>
        <p:sp>
          <p:nvSpPr>
            <p:cNvPr id="184" name="Кружок"/>
            <p:cNvSpPr/>
            <p:nvPr/>
          </p:nvSpPr>
          <p:spPr>
            <a:xfrm>
              <a:off x="0" y="64924"/>
              <a:ext cx="762446" cy="762447"/>
            </a:xfrm>
            <a:prstGeom prst="ellipse">
              <a:avLst/>
            </a:prstGeom>
            <a:solidFill>
              <a:srgbClr val="BC4C0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85" name="4"/>
            <p:cNvSpPr txBox="1"/>
            <p:nvPr/>
          </p:nvSpPr>
          <p:spPr>
            <a:xfrm>
              <a:off x="128680" y="0"/>
              <a:ext cx="505087" cy="8922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>
                  <a:solidFill>
                    <a:srgbClr val="FFFFFF"/>
                  </a:solidFill>
                  <a:latin typeface="Jost Regular SemiBold"/>
                  <a:ea typeface="Jost Regular SemiBold"/>
                  <a:cs typeface="Jost Regular SemiBold"/>
                  <a:sym typeface="Jost Regular SemiBold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89" name="Сгруппировать">
            <a:hlinkClick r:id="rId8" action="ppaction://hlinksldjump"/>
          </p:cNvPr>
          <p:cNvGrpSpPr/>
          <p:nvPr/>
        </p:nvGrpSpPr>
        <p:grpSpPr>
          <a:xfrm>
            <a:off x="13424231" y="5336332"/>
            <a:ext cx="762447" cy="892297"/>
            <a:chOff x="0" y="0"/>
            <a:chExt cx="762445" cy="892295"/>
          </a:xfrm>
        </p:grpSpPr>
        <p:sp>
          <p:nvSpPr>
            <p:cNvPr id="187" name="Кружок"/>
            <p:cNvSpPr/>
            <p:nvPr/>
          </p:nvSpPr>
          <p:spPr>
            <a:xfrm>
              <a:off x="0" y="64924"/>
              <a:ext cx="762446" cy="762447"/>
            </a:xfrm>
            <a:prstGeom prst="ellipse">
              <a:avLst/>
            </a:prstGeom>
            <a:solidFill>
              <a:srgbClr val="BC4C0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88" name="5"/>
            <p:cNvSpPr txBox="1"/>
            <p:nvPr/>
          </p:nvSpPr>
          <p:spPr>
            <a:xfrm>
              <a:off x="139851" y="0"/>
              <a:ext cx="482742" cy="8922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>
                  <a:solidFill>
                    <a:srgbClr val="FFFFFF"/>
                  </a:solidFill>
                  <a:latin typeface="Jost Regular SemiBold"/>
                  <a:ea typeface="Jost Regular SemiBold"/>
                  <a:cs typeface="Jost Regular SemiBold"/>
                  <a:sym typeface="Jost Regular SemiBold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92" name="Сгруппировать">
            <a:hlinkClick r:id="rId9" action="ppaction://hlinksldjump"/>
          </p:cNvPr>
          <p:cNvGrpSpPr/>
          <p:nvPr/>
        </p:nvGrpSpPr>
        <p:grpSpPr>
          <a:xfrm>
            <a:off x="11339980" y="6834147"/>
            <a:ext cx="762447" cy="892296"/>
            <a:chOff x="0" y="0"/>
            <a:chExt cx="762445" cy="892295"/>
          </a:xfrm>
        </p:grpSpPr>
        <p:sp>
          <p:nvSpPr>
            <p:cNvPr id="190" name="Кружок"/>
            <p:cNvSpPr/>
            <p:nvPr/>
          </p:nvSpPr>
          <p:spPr>
            <a:xfrm>
              <a:off x="0" y="64926"/>
              <a:ext cx="762446" cy="762446"/>
            </a:xfrm>
            <a:prstGeom prst="ellipse">
              <a:avLst/>
            </a:prstGeom>
            <a:solidFill>
              <a:srgbClr val="BC4C0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91" name="6"/>
            <p:cNvSpPr txBox="1"/>
            <p:nvPr/>
          </p:nvSpPr>
          <p:spPr>
            <a:xfrm>
              <a:off x="134453" y="0"/>
              <a:ext cx="493539" cy="8922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>
                  <a:solidFill>
                    <a:srgbClr val="FFFFFF"/>
                  </a:solidFill>
                  <a:latin typeface="Jost Regular SemiBold"/>
                  <a:ea typeface="Jost Regular SemiBold"/>
                  <a:cs typeface="Jost Regular SemiBold"/>
                  <a:sym typeface="Jost Regular SemiBold"/>
                </a:defRPr>
              </a:lvl1pPr>
            </a:lstStyle>
            <a:p>
              <a:r>
                <a:t>6</a:t>
              </a:r>
            </a:p>
          </p:txBody>
        </p:sp>
      </p:grpSp>
      <p:sp>
        <p:nvSpPr>
          <p:cNvPr id="193" name="Кружок">
            <a:hlinkClick r:id="rId10" action="ppaction://hlinksldjump"/>
          </p:cNvPr>
          <p:cNvSpPr/>
          <p:nvPr/>
        </p:nvSpPr>
        <p:spPr>
          <a:xfrm>
            <a:off x="8631680" y="9514007"/>
            <a:ext cx="698947" cy="698947"/>
          </a:xfrm>
          <a:prstGeom prst="ellipse">
            <a:avLst/>
          </a:prstGeom>
          <a:solidFill>
            <a:srgbClr val="598954"/>
          </a:solidFill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4" name="4"/>
          <p:cNvSpPr txBox="1"/>
          <p:nvPr/>
        </p:nvSpPr>
        <p:spPr>
          <a:xfrm>
            <a:off x="23409423" y="12820099"/>
            <a:ext cx="47609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>
                <a:latin typeface="Jost*" pitchFamily="2" charset="0"/>
                <a:ea typeface="Jost*" pitchFamily="2" charset="0"/>
              </a:rPr>
              <a:t>4</a:t>
            </a:r>
          </a:p>
        </p:txBody>
      </p:sp>
      <p:sp>
        <p:nvSpPr>
          <p:cNvPr id="195" name="Урок 4. Животный мир Камчатки"/>
          <p:cNvSpPr txBox="1"/>
          <p:nvPr/>
        </p:nvSpPr>
        <p:spPr>
          <a:xfrm>
            <a:off x="345485" y="12973988"/>
            <a:ext cx="560570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dirty="0" err="1">
                <a:latin typeface="Jost*" pitchFamily="2" charset="0"/>
                <a:ea typeface="Jost*" pitchFamily="2" charset="0"/>
              </a:rPr>
              <a:t>Урок</a:t>
            </a:r>
            <a:r>
              <a:rPr dirty="0">
                <a:latin typeface="Jost*" pitchFamily="2" charset="0"/>
                <a:ea typeface="Jost*" pitchFamily="2" charset="0"/>
              </a:rPr>
              <a:t> 4. </a:t>
            </a:r>
            <a:r>
              <a:rPr dirty="0" err="1">
                <a:latin typeface="Jost*" pitchFamily="2" charset="0"/>
                <a:ea typeface="Jost*" pitchFamily="2" charset="0"/>
              </a:rPr>
              <a:t>Животный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мир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Камчатки</a:t>
            </a:r>
            <a:endParaRPr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hutterstock_1398356108.jpg" descr="shutterstock_1398356108.jpg"/>
          <p:cNvPicPr>
            <a:picLocks noChangeAspect="1"/>
          </p:cNvPicPr>
          <p:nvPr/>
        </p:nvPicPr>
        <p:blipFill>
          <a:blip r:embed="rId2">
            <a:alphaModFix amt="70587"/>
          </a:blip>
          <a:srcRect l="6845" t="12615" r="6845" b="22609"/>
          <a:stretch>
            <a:fillRect/>
          </a:stretch>
        </p:blipFill>
        <p:spPr>
          <a:xfrm>
            <a:off x="7993" y="0"/>
            <a:ext cx="24368015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Кружок"/>
          <p:cNvSpPr/>
          <p:nvPr/>
        </p:nvSpPr>
        <p:spPr>
          <a:xfrm>
            <a:off x="1113353" y="2015954"/>
            <a:ext cx="6606782" cy="660678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241300" dist="45769" dir="1964062" rotWithShape="0">
              <a:srgbClr val="000000">
                <a:alpha val="1965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9" name="Кружок"/>
          <p:cNvSpPr/>
          <p:nvPr/>
        </p:nvSpPr>
        <p:spPr>
          <a:xfrm>
            <a:off x="8888610" y="2015954"/>
            <a:ext cx="6606781" cy="660678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241300" dist="45769" dir="1964062" rotWithShape="0">
              <a:srgbClr val="000000">
                <a:alpha val="1965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0" name="Кружок"/>
          <p:cNvSpPr/>
          <p:nvPr/>
        </p:nvSpPr>
        <p:spPr>
          <a:xfrm>
            <a:off x="16665514" y="2015954"/>
            <a:ext cx="6606781" cy="660678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241300" dist="45769" dir="1964062" rotWithShape="0">
              <a:srgbClr val="000000">
                <a:alpha val="1965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01" name="запчасти-05.png" descr="запчасти-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10575"/>
            <a:ext cx="24384001" cy="1408967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Нерка"/>
          <p:cNvSpPr txBox="1"/>
          <p:nvPr/>
        </p:nvSpPr>
        <p:spPr>
          <a:xfrm>
            <a:off x="9966230" y="9740446"/>
            <a:ext cx="4451540" cy="1533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12000">
                <a:solidFill>
                  <a:srgbClr val="424242"/>
                </a:solidFill>
                <a:latin typeface="Jost Regular Medium"/>
                <a:ea typeface="Jost Regular Medium"/>
                <a:cs typeface="Jost Regular Medium"/>
                <a:sym typeface="Jost Regular Medium"/>
              </a:defRPr>
            </a:lvl1pPr>
          </a:lstStyle>
          <a:p>
            <a:r>
              <a:rPr b="1" dirty="0" err="1">
                <a:latin typeface="Jost*" pitchFamily="2" charset="0"/>
                <a:ea typeface="Jost*" pitchFamily="2" charset="0"/>
              </a:rPr>
              <a:t>Нерка</a:t>
            </a:r>
            <a:endParaRPr b="1" dirty="0">
              <a:latin typeface="Jost*" pitchFamily="2" charset="0"/>
              <a:ea typeface="Jost*" pitchFamily="2" charset="0"/>
            </a:endParaRPr>
          </a:p>
        </p:txBody>
      </p:sp>
      <p:pic>
        <p:nvPicPr>
          <p:cNvPr id="203" name="4A6A4361.jpg" descr="4A6A4361.jpg"/>
          <p:cNvPicPr>
            <a:picLocks noChangeAspect="1"/>
          </p:cNvPicPr>
          <p:nvPr/>
        </p:nvPicPr>
        <p:blipFill>
          <a:blip r:embed="rId4"/>
          <a:srcRect l="21208" r="12103"/>
          <a:stretch>
            <a:fillRect/>
          </a:stretch>
        </p:blipFill>
        <p:spPr>
          <a:xfrm>
            <a:off x="1335403" y="2253921"/>
            <a:ext cx="6162681" cy="6160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734" y="0"/>
                </a:moveTo>
                <a:cubicBezTo>
                  <a:pt x="7251" y="29"/>
                  <a:pt x="4776" y="1081"/>
                  <a:pt x="2881" y="3161"/>
                </a:cubicBezTo>
                <a:cubicBezTo>
                  <a:pt x="-961" y="7380"/>
                  <a:pt x="-961" y="14220"/>
                  <a:pt x="2881" y="18439"/>
                </a:cubicBezTo>
                <a:cubicBezTo>
                  <a:pt x="4776" y="20519"/>
                  <a:pt x="7251" y="21571"/>
                  <a:pt x="9734" y="21600"/>
                </a:cubicBezTo>
                <a:lnTo>
                  <a:pt x="9944" y="21600"/>
                </a:lnTo>
                <a:cubicBezTo>
                  <a:pt x="12427" y="21571"/>
                  <a:pt x="14902" y="20519"/>
                  <a:pt x="16797" y="18439"/>
                </a:cubicBezTo>
                <a:cubicBezTo>
                  <a:pt x="20639" y="14220"/>
                  <a:pt x="20639" y="7380"/>
                  <a:pt x="16797" y="3161"/>
                </a:cubicBezTo>
                <a:cubicBezTo>
                  <a:pt x="14902" y="1081"/>
                  <a:pt x="12427" y="29"/>
                  <a:pt x="9944" y="0"/>
                </a:cubicBezTo>
                <a:lnTo>
                  <a:pt x="973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4" name="WL_F_010.jpg" descr="WL_F_010.jpg"/>
          <p:cNvPicPr>
            <a:picLocks noChangeAspect="1"/>
          </p:cNvPicPr>
          <p:nvPr/>
        </p:nvPicPr>
        <p:blipFill>
          <a:blip r:embed="rId5"/>
          <a:srcRect l="30476" t="3102" r="18623" b="20240"/>
          <a:stretch>
            <a:fillRect/>
          </a:stretch>
        </p:blipFill>
        <p:spPr>
          <a:xfrm>
            <a:off x="9113958" y="2239624"/>
            <a:ext cx="6159383" cy="6159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2" y="3016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5" name="WL_M_B_245.jpg" descr="WL_M_B_245.jpg"/>
          <p:cNvPicPr>
            <a:picLocks noChangeAspect="1"/>
          </p:cNvPicPr>
          <p:nvPr/>
        </p:nvPicPr>
        <p:blipFill>
          <a:blip r:embed="rId6"/>
          <a:srcRect l="29571" t="10664" r="12502" b="2096"/>
          <a:stretch>
            <a:fillRect/>
          </a:stretch>
        </p:blipFill>
        <p:spPr>
          <a:xfrm>
            <a:off x="16889214" y="2254592"/>
            <a:ext cx="6159383" cy="6159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2" y="3016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6" name="5"/>
          <p:cNvSpPr txBox="1"/>
          <p:nvPr/>
        </p:nvSpPr>
        <p:spPr>
          <a:xfrm>
            <a:off x="23415032" y="12820099"/>
            <a:ext cx="46487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>
                <a:latin typeface="Jost*" pitchFamily="2" charset="0"/>
                <a:ea typeface="Jost*" pitchFamily="2" charset="0"/>
              </a:rPr>
              <a:t>5</a:t>
            </a:r>
          </a:p>
        </p:txBody>
      </p:sp>
      <p:sp>
        <p:nvSpPr>
          <p:cNvPr id="207" name="Урок 4. Животный мир Камчатки"/>
          <p:cNvSpPr txBox="1"/>
          <p:nvPr/>
        </p:nvSpPr>
        <p:spPr>
          <a:xfrm>
            <a:off x="345485" y="12973988"/>
            <a:ext cx="560570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dirty="0" err="1">
                <a:latin typeface="Jost*" pitchFamily="2" charset="0"/>
                <a:ea typeface="Jost*" pitchFamily="2" charset="0"/>
              </a:rPr>
              <a:t>Урок</a:t>
            </a:r>
            <a:r>
              <a:rPr dirty="0">
                <a:latin typeface="Jost*" pitchFamily="2" charset="0"/>
                <a:ea typeface="Jost*" pitchFamily="2" charset="0"/>
              </a:rPr>
              <a:t> 4. </a:t>
            </a:r>
            <a:r>
              <a:rPr dirty="0" err="1">
                <a:latin typeface="Jost*" pitchFamily="2" charset="0"/>
                <a:ea typeface="Jost*" pitchFamily="2" charset="0"/>
              </a:rPr>
              <a:t>Животный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мир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Камчатки</a:t>
            </a:r>
            <a:endParaRPr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13" name="Скругленный прямоугольник 12">
            <a:hlinkClick r:id="rId7" action="ppaction://hlinksldjump"/>
            <a:extLst>
              <a:ext uri="{FF2B5EF4-FFF2-40B4-BE49-F238E27FC236}">
                <a16:creationId xmlns:a16="http://schemas.microsoft.com/office/drawing/2014/main" id="{C9E7BE2B-45D2-5842-9A9B-7981BA5CA292}"/>
              </a:ext>
            </a:extLst>
          </p:cNvPr>
          <p:cNvSpPr/>
          <p:nvPr/>
        </p:nvSpPr>
        <p:spPr>
          <a:xfrm>
            <a:off x="22835368" y="11169953"/>
            <a:ext cx="1244600" cy="1244600"/>
          </a:xfrm>
          <a:prstGeom prst="roundRect">
            <a:avLst/>
          </a:prstGeom>
          <a:solidFill>
            <a:srgbClr val="59895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Развернутая стрелка 13">
            <a:hlinkClick r:id="rId7" action="ppaction://hlinksldjump"/>
            <a:extLst>
              <a:ext uri="{FF2B5EF4-FFF2-40B4-BE49-F238E27FC236}">
                <a16:creationId xmlns:a16="http://schemas.microsoft.com/office/drawing/2014/main" id="{4779A48D-3F81-5D4E-A8D4-D1AF1EDB363A}"/>
              </a:ext>
            </a:extLst>
          </p:cNvPr>
          <p:cNvSpPr/>
          <p:nvPr/>
        </p:nvSpPr>
        <p:spPr>
          <a:xfrm rot="5400000">
            <a:off x="23012631" y="11351804"/>
            <a:ext cx="890073" cy="880898"/>
          </a:xfrm>
          <a:prstGeom prst="uturnArrow">
            <a:avLst>
              <a:gd name="adj1" fmla="val 25000"/>
              <a:gd name="adj2" fmla="val 25000"/>
              <a:gd name="adj3" fmla="val 41590"/>
              <a:gd name="adj4" fmla="val 44271"/>
              <a:gd name="adj5" fmla="val 100000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_ISH1894.jpg" descr="_ISH1894.jpg"/>
          <p:cNvPicPr>
            <a:picLocks noChangeAspect="1"/>
          </p:cNvPicPr>
          <p:nvPr/>
        </p:nvPicPr>
        <p:blipFill>
          <a:blip r:embed="rId2"/>
          <a:srcRect b="13778"/>
          <a:stretch>
            <a:fillRect/>
          </a:stretch>
        </p:blipFill>
        <p:spPr>
          <a:xfrm>
            <a:off x="0" y="-6425"/>
            <a:ext cx="24384001" cy="1372885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Кружок"/>
          <p:cNvSpPr/>
          <p:nvPr/>
        </p:nvSpPr>
        <p:spPr>
          <a:xfrm>
            <a:off x="1113353" y="707333"/>
            <a:ext cx="6606782" cy="660678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241300" dist="45769" dir="1964062" rotWithShape="0">
              <a:srgbClr val="000000">
                <a:alpha val="1965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1" name="Кружок"/>
          <p:cNvSpPr/>
          <p:nvPr/>
        </p:nvSpPr>
        <p:spPr>
          <a:xfrm>
            <a:off x="8888610" y="707333"/>
            <a:ext cx="6606781" cy="660678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241300" dist="45769" dir="1964062" rotWithShape="0">
              <a:srgbClr val="000000">
                <a:alpha val="1965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2" name="Кружок"/>
          <p:cNvSpPr/>
          <p:nvPr/>
        </p:nvSpPr>
        <p:spPr>
          <a:xfrm>
            <a:off x="16665514" y="707333"/>
            <a:ext cx="6606781" cy="660678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241300" dist="45769" dir="1964062" rotWithShape="0">
              <a:srgbClr val="000000">
                <a:alpha val="1965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13" name="запчасти-05.png" descr="запчасти-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10575"/>
            <a:ext cx="24384001" cy="1408967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Дикий…"/>
          <p:cNvSpPr txBox="1"/>
          <p:nvPr/>
        </p:nvSpPr>
        <p:spPr>
          <a:xfrm>
            <a:off x="471228" y="9535609"/>
            <a:ext cx="9760685" cy="2372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70000"/>
              </a:lnSpc>
              <a:defRPr sz="10000">
                <a:solidFill>
                  <a:srgbClr val="FFFFFF"/>
                </a:solidFill>
                <a:latin typeface="Jost Regular Medium"/>
                <a:ea typeface="Jost Regular Medium"/>
                <a:cs typeface="Jost Regular Medium"/>
                <a:sym typeface="Jost Regular Medium"/>
              </a:defRPr>
            </a:pPr>
            <a:r>
              <a:rPr b="1" dirty="0" err="1">
                <a:latin typeface="Jost*" pitchFamily="2" charset="0"/>
                <a:ea typeface="Jost*" pitchFamily="2" charset="0"/>
              </a:rPr>
              <a:t>Дикий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</a:p>
          <a:p>
            <a:pPr algn="l">
              <a:lnSpc>
                <a:spcPct val="70000"/>
              </a:lnSpc>
              <a:defRPr sz="10000">
                <a:solidFill>
                  <a:srgbClr val="FFFFFF"/>
                </a:solidFill>
                <a:latin typeface="Jost Regular Medium"/>
                <a:ea typeface="Jost Regular Medium"/>
                <a:cs typeface="Jost Regular Medium"/>
                <a:sym typeface="Jost Regular Medium"/>
              </a:defRPr>
            </a:pPr>
            <a:r>
              <a:rPr b="1" dirty="0" err="1">
                <a:latin typeface="Jost*" pitchFamily="2" charset="0"/>
                <a:ea typeface="Jost*" pitchFamily="2" charset="0"/>
              </a:rPr>
              <a:t>северный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олень</a:t>
            </a:r>
            <a:endParaRPr b="1" dirty="0">
              <a:latin typeface="Jost*" pitchFamily="2" charset="0"/>
              <a:ea typeface="Jost*" pitchFamily="2" charset="0"/>
            </a:endParaRPr>
          </a:p>
        </p:txBody>
      </p:sp>
      <p:pic>
        <p:nvPicPr>
          <p:cNvPr id="215" name="Дикий северный олень (1).jpg" descr="Дикий северный олень (1).jpg"/>
          <p:cNvPicPr>
            <a:picLocks noChangeAspect="1"/>
          </p:cNvPicPr>
          <p:nvPr/>
        </p:nvPicPr>
        <p:blipFill>
          <a:blip r:embed="rId4"/>
          <a:srcRect l="8965" t="2531" r="33765" b="10959"/>
          <a:stretch>
            <a:fillRect/>
          </a:stretch>
        </p:blipFill>
        <p:spPr>
          <a:xfrm>
            <a:off x="1337052" y="931002"/>
            <a:ext cx="6159383" cy="6159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2" y="3016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6" name="Дикий северный олень (7).jpg" descr="Дикий северный олень (7).jpg"/>
          <p:cNvPicPr>
            <a:picLocks noChangeAspect="1"/>
          </p:cNvPicPr>
          <p:nvPr/>
        </p:nvPicPr>
        <p:blipFill>
          <a:blip r:embed="rId5"/>
          <a:srcRect l="19019" t="7358" r="32481" b="19709"/>
          <a:stretch>
            <a:fillRect/>
          </a:stretch>
        </p:blipFill>
        <p:spPr>
          <a:xfrm>
            <a:off x="9112309" y="931002"/>
            <a:ext cx="6159383" cy="6159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2" y="3016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7" name="Дикий северный олень (16).jpg" descr="Дикий северный олень (16).jpg"/>
          <p:cNvPicPr>
            <a:picLocks noChangeAspect="1"/>
          </p:cNvPicPr>
          <p:nvPr/>
        </p:nvPicPr>
        <p:blipFill>
          <a:blip r:embed="rId6"/>
          <a:srcRect l="25750" t="287" r="25750" b="26670"/>
          <a:stretch>
            <a:fillRect/>
          </a:stretch>
        </p:blipFill>
        <p:spPr>
          <a:xfrm>
            <a:off x="16889214" y="931002"/>
            <a:ext cx="6159383" cy="6159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2" y="3016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8" name="6"/>
          <p:cNvSpPr txBox="1"/>
          <p:nvPr/>
        </p:nvSpPr>
        <p:spPr>
          <a:xfrm>
            <a:off x="23411827" y="12820099"/>
            <a:ext cx="47128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>
                <a:latin typeface="Jost*" pitchFamily="2" charset="0"/>
                <a:ea typeface="Jost*" pitchFamily="2" charset="0"/>
              </a:rPr>
              <a:t>6</a:t>
            </a:r>
          </a:p>
        </p:txBody>
      </p:sp>
      <p:sp>
        <p:nvSpPr>
          <p:cNvPr id="219" name="Урок 4. Животный мир Камчатки"/>
          <p:cNvSpPr txBox="1"/>
          <p:nvPr/>
        </p:nvSpPr>
        <p:spPr>
          <a:xfrm>
            <a:off x="345485" y="12973988"/>
            <a:ext cx="560570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>
                <a:latin typeface="Jost*" pitchFamily="2" charset="0"/>
                <a:ea typeface="Jost*" pitchFamily="2" charset="0"/>
              </a:rPr>
              <a:t>Урок 4. Животный мир Камчатки</a:t>
            </a:r>
          </a:p>
        </p:txBody>
      </p:sp>
      <p:sp>
        <p:nvSpPr>
          <p:cNvPr id="13" name="Скругленный прямоугольник 12">
            <a:hlinkClick r:id="rId7" action="ppaction://hlinksldjump"/>
            <a:extLst>
              <a:ext uri="{FF2B5EF4-FFF2-40B4-BE49-F238E27FC236}">
                <a16:creationId xmlns:a16="http://schemas.microsoft.com/office/drawing/2014/main" id="{BCCACAB0-3A4F-2647-BBEE-5F2B492A2FB5}"/>
              </a:ext>
            </a:extLst>
          </p:cNvPr>
          <p:cNvSpPr/>
          <p:nvPr/>
        </p:nvSpPr>
        <p:spPr>
          <a:xfrm>
            <a:off x="22835368" y="11169953"/>
            <a:ext cx="1244600" cy="1244600"/>
          </a:xfrm>
          <a:prstGeom prst="roundRect">
            <a:avLst/>
          </a:prstGeom>
          <a:solidFill>
            <a:srgbClr val="59895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Развернутая стрелка 13">
            <a:hlinkClick r:id="rId7" action="ppaction://hlinksldjump"/>
            <a:extLst>
              <a:ext uri="{FF2B5EF4-FFF2-40B4-BE49-F238E27FC236}">
                <a16:creationId xmlns:a16="http://schemas.microsoft.com/office/drawing/2014/main" id="{4C2B452B-DD5A-8C4B-9D14-3B587BBB8A03}"/>
              </a:ext>
            </a:extLst>
          </p:cNvPr>
          <p:cNvSpPr/>
          <p:nvPr/>
        </p:nvSpPr>
        <p:spPr>
          <a:xfrm rot="5400000">
            <a:off x="23012631" y="11351804"/>
            <a:ext cx="890073" cy="880898"/>
          </a:xfrm>
          <a:prstGeom prst="uturnArrow">
            <a:avLst>
              <a:gd name="adj1" fmla="val 25000"/>
              <a:gd name="adj2" fmla="val 25000"/>
              <a:gd name="adj3" fmla="val 41590"/>
              <a:gd name="adj4" fmla="val 44271"/>
              <a:gd name="adj5" fmla="val 100000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_ISH4793.jpg" descr="_ISH4793.jpg"/>
          <p:cNvPicPr>
            <a:picLocks noChangeAspect="1"/>
          </p:cNvPicPr>
          <p:nvPr/>
        </p:nvPicPr>
        <p:blipFill>
          <a:blip r:embed="rId2"/>
          <a:srcRect l="5761" t="5324" r="273" b="15242"/>
          <a:stretch>
            <a:fillRect/>
          </a:stretch>
        </p:blipFill>
        <p:spPr>
          <a:xfrm>
            <a:off x="-51760" y="-14604"/>
            <a:ext cx="24487520" cy="13745208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Камчатский…"/>
          <p:cNvSpPr txBox="1"/>
          <p:nvPr/>
        </p:nvSpPr>
        <p:spPr>
          <a:xfrm>
            <a:off x="560433" y="1029096"/>
            <a:ext cx="6662080" cy="2372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70000"/>
              </a:lnSpc>
              <a:defRPr sz="10000">
                <a:solidFill>
                  <a:srgbClr val="FFFFFF"/>
                </a:solidFill>
                <a:latin typeface="Jost Regular Medium"/>
                <a:ea typeface="Jost Regular Medium"/>
                <a:cs typeface="Jost Regular Medium"/>
                <a:sym typeface="Jost Regular Medium"/>
              </a:defRPr>
            </a:pPr>
            <a:r>
              <a:rPr b="1" dirty="0" err="1">
                <a:latin typeface="Jost*" pitchFamily="2" charset="0"/>
                <a:ea typeface="Jost*" pitchFamily="2" charset="0"/>
              </a:rPr>
              <a:t>Камчатский</a:t>
            </a:r>
            <a:endParaRPr b="1" dirty="0">
              <a:latin typeface="Jost*" pitchFamily="2" charset="0"/>
              <a:ea typeface="Jost*" pitchFamily="2" charset="0"/>
            </a:endParaRPr>
          </a:p>
          <a:p>
            <a:pPr algn="l">
              <a:lnSpc>
                <a:spcPct val="70000"/>
              </a:lnSpc>
              <a:defRPr sz="10000">
                <a:solidFill>
                  <a:srgbClr val="FFFFFF"/>
                </a:solidFill>
                <a:latin typeface="Jost Regular Medium"/>
                <a:ea typeface="Jost Regular Medium"/>
                <a:cs typeface="Jost Regular Medium"/>
                <a:sym typeface="Jost Regular Medium"/>
              </a:defRPr>
            </a:pPr>
            <a:r>
              <a:rPr b="1" dirty="0" err="1">
                <a:latin typeface="Jost*" pitchFamily="2" charset="0"/>
                <a:ea typeface="Jost*" pitchFamily="2" charset="0"/>
              </a:rPr>
              <a:t>медведь</a:t>
            </a:r>
            <a:endParaRPr b="1" dirty="0">
              <a:latin typeface="Jost*" pitchFamily="2" charset="0"/>
              <a:ea typeface="Jost*" pitchFamily="2" charset="0"/>
            </a:endParaRPr>
          </a:p>
        </p:txBody>
      </p:sp>
      <p:grpSp>
        <p:nvGrpSpPr>
          <p:cNvPr id="225" name="Сгруппировать"/>
          <p:cNvGrpSpPr/>
          <p:nvPr/>
        </p:nvGrpSpPr>
        <p:grpSpPr>
          <a:xfrm>
            <a:off x="836427" y="4455407"/>
            <a:ext cx="7837623" cy="7837624"/>
            <a:chOff x="0" y="0"/>
            <a:chExt cx="7837622" cy="7837622"/>
          </a:xfrm>
        </p:grpSpPr>
        <p:sp>
          <p:nvSpPr>
            <p:cNvPr id="223" name="Кружок"/>
            <p:cNvSpPr/>
            <p:nvPr/>
          </p:nvSpPr>
          <p:spPr>
            <a:xfrm>
              <a:off x="0" y="0"/>
              <a:ext cx="7837623" cy="7837623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241300" dist="45769" dir="1964062" rotWithShape="0">
                <a:srgbClr val="000000">
                  <a:alpha val="1965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24" name="_AUG4621.jpg" descr="_AUG4621.jpg"/>
            <p:cNvPicPr>
              <a:picLocks noChangeAspect="1"/>
            </p:cNvPicPr>
            <p:nvPr/>
          </p:nvPicPr>
          <p:blipFill>
            <a:blip r:embed="rId3"/>
            <a:srcRect l="23297" t="1146" r="11439" b="567"/>
            <a:stretch>
              <a:fillRect/>
            </a:stretch>
          </p:blipFill>
          <p:spPr>
            <a:xfrm>
              <a:off x="265191" y="283665"/>
              <a:ext cx="7307091" cy="7306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40" y="0"/>
                  </a:moveTo>
                  <a:cubicBezTo>
                    <a:pt x="7321" y="0"/>
                    <a:pt x="4803" y="1005"/>
                    <a:pt x="2881" y="3016"/>
                  </a:cubicBezTo>
                  <a:cubicBezTo>
                    <a:pt x="-961" y="7037"/>
                    <a:pt x="-961" y="13557"/>
                    <a:pt x="2881" y="17579"/>
                  </a:cubicBezTo>
                  <a:cubicBezTo>
                    <a:pt x="6724" y="21600"/>
                    <a:pt x="12954" y="21600"/>
                    <a:pt x="16797" y="17579"/>
                  </a:cubicBezTo>
                  <a:cubicBezTo>
                    <a:pt x="20639" y="13557"/>
                    <a:pt x="20639" y="7037"/>
                    <a:pt x="16797" y="3016"/>
                  </a:cubicBezTo>
                  <a:cubicBezTo>
                    <a:pt x="14875" y="1005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226" name="Кружок"/>
          <p:cNvSpPr/>
          <p:nvPr/>
        </p:nvSpPr>
        <p:spPr>
          <a:xfrm>
            <a:off x="17576697" y="5948688"/>
            <a:ext cx="6224565" cy="62245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241300" dist="45769" dir="1964062" rotWithShape="0">
              <a:srgbClr val="000000">
                <a:alpha val="1965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27" name="WL_M_B_097.jpg" descr="WL_M_B_097.jpg"/>
          <p:cNvPicPr>
            <a:picLocks noChangeAspect="1"/>
          </p:cNvPicPr>
          <p:nvPr/>
        </p:nvPicPr>
        <p:blipFill>
          <a:blip r:embed="rId4"/>
          <a:srcRect l="14800" t="366" r="19284" b="366"/>
          <a:stretch>
            <a:fillRect/>
          </a:stretch>
        </p:blipFill>
        <p:spPr>
          <a:xfrm>
            <a:off x="17789980" y="6162121"/>
            <a:ext cx="5797822" cy="5797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8" name="запчасти-05.png" descr="запчасти-0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310575"/>
            <a:ext cx="24384001" cy="1408967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7"/>
          <p:cNvSpPr txBox="1"/>
          <p:nvPr/>
        </p:nvSpPr>
        <p:spPr>
          <a:xfrm>
            <a:off x="23427856" y="12820099"/>
            <a:ext cx="43922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>
                <a:latin typeface="Jost*" pitchFamily="2" charset="0"/>
                <a:ea typeface="Jost*" pitchFamily="2" charset="0"/>
              </a:rPr>
              <a:t>7</a:t>
            </a:r>
          </a:p>
        </p:txBody>
      </p:sp>
      <p:sp>
        <p:nvSpPr>
          <p:cNvPr id="230" name="Урок 4. Животный мир Камчатки"/>
          <p:cNvSpPr txBox="1"/>
          <p:nvPr/>
        </p:nvSpPr>
        <p:spPr>
          <a:xfrm>
            <a:off x="345485" y="12973988"/>
            <a:ext cx="560570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>
                <a:latin typeface="Jost*" pitchFamily="2" charset="0"/>
                <a:ea typeface="Jost*" pitchFamily="2" charset="0"/>
              </a:rPr>
              <a:t>Урок 4. Животный мир Камчатки</a:t>
            </a:r>
          </a:p>
        </p:txBody>
      </p:sp>
      <p:sp>
        <p:nvSpPr>
          <p:cNvPr id="12" name="Скругленный прямоугольник 11">
            <a:hlinkClick r:id="rId6" action="ppaction://hlinksldjump"/>
            <a:extLst>
              <a:ext uri="{FF2B5EF4-FFF2-40B4-BE49-F238E27FC236}">
                <a16:creationId xmlns:a16="http://schemas.microsoft.com/office/drawing/2014/main" id="{27152BEA-8FA0-1F4D-BE0C-CDDF0E1D7E14}"/>
              </a:ext>
            </a:extLst>
          </p:cNvPr>
          <p:cNvSpPr/>
          <p:nvPr/>
        </p:nvSpPr>
        <p:spPr>
          <a:xfrm>
            <a:off x="22835368" y="11169953"/>
            <a:ext cx="1244600" cy="1244600"/>
          </a:xfrm>
          <a:prstGeom prst="roundRect">
            <a:avLst/>
          </a:prstGeom>
          <a:solidFill>
            <a:srgbClr val="59895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Развернутая стрелка 12">
            <a:hlinkClick r:id="rId6" action="ppaction://hlinksldjump"/>
            <a:extLst>
              <a:ext uri="{FF2B5EF4-FFF2-40B4-BE49-F238E27FC236}">
                <a16:creationId xmlns:a16="http://schemas.microsoft.com/office/drawing/2014/main" id="{70A14189-411F-5946-A5FA-839958C56A8C}"/>
              </a:ext>
            </a:extLst>
          </p:cNvPr>
          <p:cNvSpPr/>
          <p:nvPr/>
        </p:nvSpPr>
        <p:spPr>
          <a:xfrm rot="5400000">
            <a:off x="23012631" y="11351804"/>
            <a:ext cx="890073" cy="880898"/>
          </a:xfrm>
          <a:prstGeom prst="uturnArrow">
            <a:avLst>
              <a:gd name="adj1" fmla="val 25000"/>
              <a:gd name="adj2" fmla="val 25000"/>
              <a:gd name="adj3" fmla="val 41590"/>
              <a:gd name="adj4" fmla="val 44271"/>
              <a:gd name="adj5" fmla="val 100000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_MAR1087.jpg" descr="_MAR1087.jpg"/>
          <p:cNvPicPr>
            <a:picLocks noChangeAspect="1"/>
          </p:cNvPicPr>
          <p:nvPr/>
        </p:nvPicPr>
        <p:blipFill>
          <a:blip r:embed="rId2"/>
          <a:srcRect l="1245" t="8560" r="1245" b="8560"/>
          <a:stretch>
            <a:fillRect/>
          </a:stretch>
        </p:blipFill>
        <p:spPr>
          <a:xfrm>
            <a:off x="-11177" y="-29155"/>
            <a:ext cx="24406355" cy="13774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запчасти-05.png" descr="запчасти-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10575"/>
            <a:ext cx="24384001" cy="140896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Камчатский…"/>
          <p:cNvSpPr txBox="1"/>
          <p:nvPr/>
        </p:nvSpPr>
        <p:spPr>
          <a:xfrm>
            <a:off x="812699" y="1099449"/>
            <a:ext cx="6662080" cy="2372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70000"/>
              </a:lnSpc>
              <a:defRPr sz="10000">
                <a:solidFill>
                  <a:srgbClr val="424242"/>
                </a:solidFill>
                <a:latin typeface="Jost Regular Medium"/>
                <a:ea typeface="Jost Regular Medium"/>
                <a:cs typeface="Jost Regular Medium"/>
                <a:sym typeface="Jost Regular Medium"/>
              </a:defRPr>
            </a:pPr>
            <a:r>
              <a:rPr b="1" dirty="0" err="1">
                <a:latin typeface="Jost*" pitchFamily="2" charset="0"/>
                <a:ea typeface="Jost*" pitchFamily="2" charset="0"/>
              </a:rPr>
              <a:t>Камчатский</a:t>
            </a:r>
            <a:endParaRPr b="1" dirty="0">
              <a:latin typeface="Jost*" pitchFamily="2" charset="0"/>
              <a:ea typeface="Jost*" pitchFamily="2" charset="0"/>
            </a:endParaRPr>
          </a:p>
          <a:p>
            <a:pPr algn="l">
              <a:lnSpc>
                <a:spcPct val="70000"/>
              </a:lnSpc>
              <a:defRPr sz="10000">
                <a:solidFill>
                  <a:srgbClr val="424242"/>
                </a:solidFill>
                <a:latin typeface="Jost Regular Medium"/>
                <a:ea typeface="Jost Regular Medium"/>
                <a:cs typeface="Jost Regular Medium"/>
                <a:sym typeface="Jost Regular Medium"/>
              </a:defRPr>
            </a:pPr>
            <a:r>
              <a:rPr b="1" dirty="0" err="1">
                <a:latin typeface="Jost*" pitchFamily="2" charset="0"/>
                <a:ea typeface="Jost*" pitchFamily="2" charset="0"/>
              </a:rPr>
              <a:t>соболь</a:t>
            </a:r>
            <a:endParaRPr b="1" dirty="0">
              <a:latin typeface="Jost*" pitchFamily="2" charset="0"/>
              <a:ea typeface="Jost*" pitchFamily="2" charset="0"/>
            </a:endParaRPr>
          </a:p>
        </p:txBody>
      </p:sp>
      <p:grpSp>
        <p:nvGrpSpPr>
          <p:cNvPr id="237" name="Сгруппировать"/>
          <p:cNvGrpSpPr/>
          <p:nvPr/>
        </p:nvGrpSpPr>
        <p:grpSpPr>
          <a:xfrm>
            <a:off x="15815389" y="3996017"/>
            <a:ext cx="8155406" cy="8155406"/>
            <a:chOff x="0" y="0"/>
            <a:chExt cx="8155404" cy="8155404"/>
          </a:xfrm>
        </p:grpSpPr>
        <p:sp>
          <p:nvSpPr>
            <p:cNvPr id="235" name="Кружок"/>
            <p:cNvSpPr/>
            <p:nvPr/>
          </p:nvSpPr>
          <p:spPr>
            <a:xfrm>
              <a:off x="0" y="0"/>
              <a:ext cx="8155405" cy="8155405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241300" dist="45769" dir="1964062" rotWithShape="0">
                <a:srgbClr val="000000">
                  <a:alpha val="1965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36" name="WL_M_SB_ 005.jpg" descr="WL_M_SB_ 005.jpg"/>
            <p:cNvPicPr>
              <a:picLocks noChangeAspect="1"/>
            </p:cNvPicPr>
            <p:nvPr/>
          </p:nvPicPr>
          <p:blipFill>
            <a:blip r:embed="rId4"/>
            <a:srcRect l="35697" t="38651" r="25854" b="3445"/>
            <a:stretch>
              <a:fillRect/>
            </a:stretch>
          </p:blipFill>
          <p:spPr>
            <a:xfrm>
              <a:off x="303344" y="303115"/>
              <a:ext cx="7549132" cy="7549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6"/>
                    <a:pt x="2882" y="3016"/>
                  </a:cubicBezTo>
                  <a:cubicBezTo>
                    <a:pt x="-961" y="7038"/>
                    <a:pt x="-961" y="13557"/>
                    <a:pt x="2882" y="17579"/>
                  </a:cubicBezTo>
                  <a:cubicBezTo>
                    <a:pt x="6724" y="21600"/>
                    <a:pt x="12954" y="21600"/>
                    <a:pt x="16796" y="17579"/>
                  </a:cubicBezTo>
                  <a:cubicBezTo>
                    <a:pt x="20639" y="13557"/>
                    <a:pt x="20639" y="7038"/>
                    <a:pt x="16796" y="3016"/>
                  </a:cubicBezTo>
                  <a:cubicBezTo>
                    <a:pt x="14875" y="1006"/>
                    <a:pt x="12357" y="0"/>
                    <a:pt x="9839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238" name="8"/>
          <p:cNvSpPr txBox="1"/>
          <p:nvPr/>
        </p:nvSpPr>
        <p:spPr>
          <a:xfrm>
            <a:off x="23421444" y="12820099"/>
            <a:ext cx="45204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dirty="0">
                <a:latin typeface="Jost*" pitchFamily="2" charset="0"/>
                <a:ea typeface="Jost*" pitchFamily="2" charset="0"/>
              </a:rPr>
              <a:t>8</a:t>
            </a:r>
          </a:p>
        </p:txBody>
      </p:sp>
      <p:sp>
        <p:nvSpPr>
          <p:cNvPr id="239" name="Урок 4. Животный мир Камчатки"/>
          <p:cNvSpPr txBox="1"/>
          <p:nvPr/>
        </p:nvSpPr>
        <p:spPr>
          <a:xfrm>
            <a:off x="345485" y="12973988"/>
            <a:ext cx="560570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dirty="0" err="1">
                <a:latin typeface="Jost*" pitchFamily="2" charset="0"/>
                <a:ea typeface="Jost*" pitchFamily="2" charset="0"/>
              </a:rPr>
              <a:t>Урок</a:t>
            </a:r>
            <a:r>
              <a:rPr dirty="0">
                <a:latin typeface="Jost*" pitchFamily="2" charset="0"/>
                <a:ea typeface="Jost*" pitchFamily="2" charset="0"/>
              </a:rPr>
              <a:t> 4. </a:t>
            </a:r>
            <a:r>
              <a:rPr dirty="0" err="1">
                <a:latin typeface="Jost*" pitchFamily="2" charset="0"/>
                <a:ea typeface="Jost*" pitchFamily="2" charset="0"/>
              </a:rPr>
              <a:t>Животный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мир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Камчатки</a:t>
            </a:r>
            <a:endParaRPr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10" name="Скругленный прямоугольник 9">
            <a:hlinkClick r:id="rId5" action="ppaction://hlinksldjump"/>
            <a:extLst>
              <a:ext uri="{FF2B5EF4-FFF2-40B4-BE49-F238E27FC236}">
                <a16:creationId xmlns:a16="http://schemas.microsoft.com/office/drawing/2014/main" id="{9057045E-C8F0-C241-8D0E-63A6B142715B}"/>
              </a:ext>
            </a:extLst>
          </p:cNvPr>
          <p:cNvSpPr/>
          <p:nvPr/>
        </p:nvSpPr>
        <p:spPr>
          <a:xfrm>
            <a:off x="22835368" y="11169953"/>
            <a:ext cx="1244600" cy="1244600"/>
          </a:xfrm>
          <a:prstGeom prst="roundRect">
            <a:avLst/>
          </a:prstGeom>
          <a:solidFill>
            <a:srgbClr val="59895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Развернутая стрелка 10">
            <a:hlinkClick r:id="rId5" action="ppaction://hlinksldjump"/>
            <a:extLst>
              <a:ext uri="{FF2B5EF4-FFF2-40B4-BE49-F238E27FC236}">
                <a16:creationId xmlns:a16="http://schemas.microsoft.com/office/drawing/2014/main" id="{3C0B109F-F46A-C746-BBDE-843E65E81A92}"/>
              </a:ext>
            </a:extLst>
          </p:cNvPr>
          <p:cNvSpPr/>
          <p:nvPr/>
        </p:nvSpPr>
        <p:spPr>
          <a:xfrm rot="5400000">
            <a:off x="23012631" y="11351804"/>
            <a:ext cx="890073" cy="880898"/>
          </a:xfrm>
          <a:prstGeom prst="uturnArrow">
            <a:avLst>
              <a:gd name="adj1" fmla="val 25000"/>
              <a:gd name="adj2" fmla="val 25000"/>
              <a:gd name="adj3" fmla="val 41590"/>
              <a:gd name="adj4" fmla="val 44271"/>
              <a:gd name="adj5" fmla="val 100000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hutterstock_1398356108.jpg" descr="shutterstock_1398356108.jpg"/>
          <p:cNvPicPr>
            <a:picLocks noChangeAspect="1"/>
          </p:cNvPicPr>
          <p:nvPr/>
        </p:nvPicPr>
        <p:blipFill>
          <a:blip r:embed="rId2">
            <a:alphaModFix amt="70587"/>
          </a:blip>
          <a:srcRect l="6845" t="12615" r="6845" b="22609"/>
          <a:stretch>
            <a:fillRect/>
          </a:stretch>
        </p:blipFill>
        <p:spPr>
          <a:xfrm>
            <a:off x="7993" y="0"/>
            <a:ext cx="24368015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0cf711d05f35c93e37e6b8fdc83c238b.jpg" descr="0cf711d05f35c93e37e6b8fdc83c238b.jpg"/>
          <p:cNvPicPr>
            <a:picLocks noChangeAspect="1"/>
          </p:cNvPicPr>
          <p:nvPr/>
        </p:nvPicPr>
        <p:blipFill>
          <a:blip r:embed="rId3"/>
          <a:srcRect l="6337" r="3051"/>
          <a:stretch>
            <a:fillRect/>
          </a:stretch>
        </p:blipFill>
        <p:spPr>
          <a:xfrm>
            <a:off x="8942693" y="-40562"/>
            <a:ext cx="15475064" cy="13150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запчасти-05.png" descr="запчасти-0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10575"/>
            <a:ext cx="24384001" cy="1408967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Камчатский…"/>
          <p:cNvSpPr txBox="1"/>
          <p:nvPr/>
        </p:nvSpPr>
        <p:spPr>
          <a:xfrm>
            <a:off x="731576" y="1197411"/>
            <a:ext cx="6662080" cy="344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70000"/>
              </a:lnSpc>
              <a:defRPr sz="10000">
                <a:solidFill>
                  <a:srgbClr val="424242"/>
                </a:solidFill>
                <a:latin typeface="Jost Regular Medium"/>
                <a:ea typeface="Jost Regular Medium"/>
                <a:cs typeface="Jost Regular Medium"/>
                <a:sym typeface="Jost Regular Medium"/>
              </a:defRPr>
            </a:pPr>
            <a:r>
              <a:rPr b="1" dirty="0" err="1">
                <a:latin typeface="Jost*" pitchFamily="2" charset="0"/>
                <a:ea typeface="Jost*" pitchFamily="2" charset="0"/>
              </a:rPr>
              <a:t>Камчатский</a:t>
            </a:r>
            <a:endParaRPr b="1" dirty="0">
              <a:latin typeface="Jost*" pitchFamily="2" charset="0"/>
              <a:ea typeface="Jost*" pitchFamily="2" charset="0"/>
            </a:endParaRPr>
          </a:p>
          <a:p>
            <a:pPr algn="l">
              <a:lnSpc>
                <a:spcPct val="70000"/>
              </a:lnSpc>
              <a:defRPr sz="10000">
                <a:solidFill>
                  <a:srgbClr val="424242"/>
                </a:solidFill>
                <a:latin typeface="Jost Regular Medium"/>
                <a:ea typeface="Jost Regular Medium"/>
                <a:cs typeface="Jost Regular Medium"/>
                <a:sym typeface="Jost Regular Medium"/>
              </a:defRPr>
            </a:pPr>
            <a:r>
              <a:rPr b="1" dirty="0" err="1">
                <a:latin typeface="Jost*" pitchFamily="2" charset="0"/>
                <a:ea typeface="Jost*" pitchFamily="2" charset="0"/>
              </a:rPr>
              <a:t>снежный</a:t>
            </a:r>
            <a:endParaRPr b="1" dirty="0">
              <a:latin typeface="Jost*" pitchFamily="2" charset="0"/>
              <a:ea typeface="Jost*" pitchFamily="2" charset="0"/>
            </a:endParaRPr>
          </a:p>
          <a:p>
            <a:pPr algn="l">
              <a:lnSpc>
                <a:spcPct val="70000"/>
              </a:lnSpc>
              <a:defRPr sz="10000">
                <a:solidFill>
                  <a:srgbClr val="424242"/>
                </a:solidFill>
                <a:latin typeface="Jost Regular Medium"/>
                <a:ea typeface="Jost Regular Medium"/>
                <a:cs typeface="Jost Regular Medium"/>
                <a:sym typeface="Jost Regular Medium"/>
              </a:defRPr>
            </a:pPr>
            <a:r>
              <a:rPr b="1" dirty="0" err="1">
                <a:latin typeface="Jost*" pitchFamily="2" charset="0"/>
                <a:ea typeface="Jost*" pitchFamily="2" charset="0"/>
              </a:rPr>
              <a:t>баран</a:t>
            </a:r>
            <a:endParaRPr b="1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245" name="9"/>
          <p:cNvSpPr txBox="1"/>
          <p:nvPr/>
        </p:nvSpPr>
        <p:spPr>
          <a:xfrm>
            <a:off x="23411827" y="12820099"/>
            <a:ext cx="47128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>
                <a:latin typeface="Jost*" pitchFamily="2" charset="0"/>
                <a:ea typeface="Jost*" pitchFamily="2" charset="0"/>
              </a:rPr>
              <a:t>9</a:t>
            </a:r>
          </a:p>
        </p:txBody>
      </p:sp>
      <p:sp>
        <p:nvSpPr>
          <p:cNvPr id="246" name="Урок 4. Животный мир Камчатки"/>
          <p:cNvSpPr txBox="1"/>
          <p:nvPr/>
        </p:nvSpPr>
        <p:spPr>
          <a:xfrm>
            <a:off x="345485" y="12973988"/>
            <a:ext cx="560570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>
                <a:latin typeface="Jost*" pitchFamily="2" charset="0"/>
                <a:ea typeface="Jost*" pitchFamily="2" charset="0"/>
              </a:rPr>
              <a:t>Урок 4. Животный мир Камчатки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B24E9E5-B6BF-C74C-A31E-668644EF5E09}"/>
              </a:ext>
            </a:extLst>
          </p:cNvPr>
          <p:cNvGrpSpPr/>
          <p:nvPr/>
        </p:nvGrpSpPr>
        <p:grpSpPr>
          <a:xfrm>
            <a:off x="22835368" y="11169953"/>
            <a:ext cx="1244600" cy="1244600"/>
            <a:chOff x="22615912" y="10950497"/>
            <a:chExt cx="1244600" cy="1244600"/>
          </a:xfrm>
        </p:grpSpPr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DF908A91-51F4-D64D-9C04-6ED1B3362522}"/>
                </a:ext>
              </a:extLst>
            </p:cNvPr>
            <p:cNvSpPr/>
            <p:nvPr/>
          </p:nvSpPr>
          <p:spPr>
            <a:xfrm>
              <a:off x="22615912" y="10950497"/>
              <a:ext cx="1244600" cy="1244600"/>
            </a:xfrm>
            <a:prstGeom prst="roundRect">
              <a:avLst/>
            </a:prstGeom>
            <a:solidFill>
              <a:srgbClr val="59895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" name="Развернутая стрелка 9">
              <a:hlinkClick r:id="rId5" action="ppaction://hlinksldjump"/>
              <a:extLst>
                <a:ext uri="{FF2B5EF4-FFF2-40B4-BE49-F238E27FC236}">
                  <a16:creationId xmlns:a16="http://schemas.microsoft.com/office/drawing/2014/main" id="{AF278F8C-10DF-EE4E-97F0-0712FEE55F0B}"/>
                </a:ext>
              </a:extLst>
            </p:cNvPr>
            <p:cNvSpPr/>
            <p:nvPr/>
          </p:nvSpPr>
          <p:spPr>
            <a:xfrm rot="5400000">
              <a:off x="22793175" y="11132348"/>
              <a:ext cx="890073" cy="880898"/>
            </a:xfrm>
            <a:prstGeom prst="uturnArrow">
              <a:avLst>
                <a:gd name="adj1" fmla="val 25000"/>
                <a:gd name="adj2" fmla="val 25000"/>
                <a:gd name="adj3" fmla="val 41590"/>
                <a:gd name="adj4" fmla="val 44271"/>
                <a:gd name="adj5" fmla="val 100000"/>
              </a:avLst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109</Words>
  <Application>Microsoft Office PowerPoint</Application>
  <PresentationFormat>Произвольный</PresentationFormat>
  <Paragraphs>43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Helvetica Neue</vt:lpstr>
      <vt:lpstr>Helvetica Neue Medium</vt:lpstr>
      <vt:lpstr>Jost Regular Bold</vt:lpstr>
      <vt:lpstr>Jost Regular Medium</vt:lpstr>
      <vt:lpstr>Jost Regular Regular</vt:lpstr>
      <vt:lpstr>Jost Regular SemiBold</vt:lpstr>
      <vt:lpstr>Jost*</vt:lpstr>
      <vt:lpstr>21_BasicWhite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</dc:creator>
  <cp:lastModifiedBy>Надежда</cp:lastModifiedBy>
  <cp:revision>3</cp:revision>
  <dcterms:modified xsi:type="dcterms:W3CDTF">2024-11-04T16:15:44Z</dcterms:modified>
</cp:coreProperties>
</file>